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</p:sldMasterIdLst>
  <p:notesMasterIdLst>
    <p:notesMasterId r:id="rId9"/>
  </p:notesMasterIdLst>
  <p:handoutMasterIdLst>
    <p:handoutMasterId r:id="rId10"/>
  </p:handoutMasterIdLst>
  <p:sldIdLst>
    <p:sldId id="256" r:id="rId6"/>
    <p:sldId id="257" r:id="rId7"/>
    <p:sldId id="259" r:id="rId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igh-Level" id="{410EA04A-C319-41B1-9138-2E05649C5B05}">
          <p14:sldIdLst>
            <p14:sldId id="256"/>
            <p14:sldId id="257"/>
            <p14:sldId id="259"/>
          </p14:sldIdLst>
        </p14:section>
        <p14:section name="Deep Dive" id="{A4683DFD-8BFF-400C-B709-90635AF9599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28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gan, Dan" initials="HD" lastIdx="2" clrIdx="0">
    <p:extLst>
      <p:ext uri="{19B8F6BF-5375-455C-9EA6-DF929625EA0E}">
        <p15:presenceInfo xmlns:p15="http://schemas.microsoft.com/office/powerpoint/2012/main" userId="S-1-5-21-124939808-1887851467-1609722162-106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5C"/>
    <a:srgbClr val="4D7400"/>
    <a:srgbClr val="FFC000"/>
    <a:srgbClr val="4F98B8"/>
    <a:srgbClr val="C0C0C0"/>
    <a:srgbClr val="DCA91E"/>
    <a:srgbClr val="DAD7C5"/>
    <a:srgbClr val="82B5CC"/>
    <a:srgbClr val="8FB7C3"/>
    <a:srgbClr val="4C7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3" autoAdjust="0"/>
    <p:restoredTop sz="94434" autoAdjust="0"/>
  </p:normalViewPr>
  <p:slideViewPr>
    <p:cSldViewPr snapToGrid="0" showGuides="1">
      <p:cViewPr varScale="1">
        <p:scale>
          <a:sx n="69" d="100"/>
          <a:sy n="69" d="100"/>
        </p:scale>
        <p:origin x="1244" y="44"/>
      </p:cViewPr>
      <p:guideLst>
        <p:guide orient="horz" pos="4287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894" y="-8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980" cy="465773"/>
          </a:xfrm>
          <a:prstGeom prst="rect">
            <a:avLst/>
          </a:prstGeom>
        </p:spPr>
        <p:txBody>
          <a:bodyPr vert="horz" lIns="91568" tIns="45783" rIns="91568" bIns="457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3" y="0"/>
            <a:ext cx="3043980" cy="465773"/>
          </a:xfrm>
          <a:prstGeom prst="rect">
            <a:avLst/>
          </a:prstGeom>
        </p:spPr>
        <p:txBody>
          <a:bodyPr vert="horz" lIns="91568" tIns="45783" rIns="91568" bIns="45783" rtlCol="0"/>
          <a:lstStyle>
            <a:lvl1pPr algn="r">
              <a:defRPr sz="1200"/>
            </a:lvl1pPr>
          </a:lstStyle>
          <a:p>
            <a:fld id="{FCF774DD-D061-4E05-B865-C0980609F680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1739"/>
            <a:ext cx="3043980" cy="465773"/>
          </a:xfrm>
          <a:prstGeom prst="rect">
            <a:avLst/>
          </a:prstGeom>
        </p:spPr>
        <p:txBody>
          <a:bodyPr vert="horz" lIns="91568" tIns="45783" rIns="91568" bIns="457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3" y="8841739"/>
            <a:ext cx="3043980" cy="465773"/>
          </a:xfrm>
          <a:prstGeom prst="rect">
            <a:avLst/>
          </a:prstGeom>
        </p:spPr>
        <p:txBody>
          <a:bodyPr vert="horz" lIns="91568" tIns="45783" rIns="91568" bIns="45783" rtlCol="0" anchor="b"/>
          <a:lstStyle>
            <a:lvl1pPr algn="r">
              <a:defRPr sz="1200"/>
            </a:lvl1pPr>
          </a:lstStyle>
          <a:p>
            <a:fld id="{A1887C2F-651B-4903-B7BA-D52DA0625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3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7" tIns="46654" rIns="93307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07" tIns="46654" rIns="93307" bIns="46654" rtlCol="0"/>
          <a:lstStyle>
            <a:lvl1pPr algn="r">
              <a:defRPr sz="1200"/>
            </a:lvl1pPr>
          </a:lstStyle>
          <a:p>
            <a:fld id="{092CD953-0A7E-42A0-84AE-5F5EF4FEF207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7" tIns="46654" rIns="93307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07" tIns="46654" rIns="93307" bIns="466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7" tIns="46654" rIns="93307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1"/>
            <a:ext cx="3043343" cy="465455"/>
          </a:xfrm>
          <a:prstGeom prst="rect">
            <a:avLst/>
          </a:prstGeom>
        </p:spPr>
        <p:txBody>
          <a:bodyPr vert="horz" lIns="93307" tIns="46654" rIns="93307" bIns="46654" rtlCol="0" anchor="b"/>
          <a:lstStyle>
            <a:lvl1pPr algn="r">
              <a:defRPr sz="1200"/>
            </a:lvl1pPr>
          </a:lstStyle>
          <a:p>
            <a:fld id="{E3427549-937F-4686-8825-39B2624210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 userDrawn="1">
            <p:ph type="title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2551113" y="463808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 of Presenter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 userDrawn="1">
            <p:ph sz="quarter" idx="13" hasCustomPrompt="1"/>
          </p:nvPr>
        </p:nvSpPr>
        <p:spPr>
          <a:xfrm>
            <a:off x="2551113" y="5669312"/>
            <a:ext cx="4041775" cy="41444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Date of Presentation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 userDrawn="1">
            <p:ph sz="quarter" idx="14" hasCustomPrompt="1"/>
          </p:nvPr>
        </p:nvSpPr>
        <p:spPr>
          <a:xfrm>
            <a:off x="2551113" y="4962718"/>
            <a:ext cx="4041775" cy="506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Job Title</a:t>
            </a:r>
            <a:endParaRPr lang="en-US" dirty="0"/>
          </a:p>
        </p:txBody>
      </p:sp>
      <p:sp>
        <p:nvSpPr>
          <p:cNvPr id="23" name="Content Placeholder 5"/>
          <p:cNvSpPr>
            <a:spLocks noGrp="1"/>
          </p:cNvSpPr>
          <p:nvPr userDrawn="1">
            <p:ph sz="quarter" idx="15" hasCustomPrompt="1"/>
          </p:nvPr>
        </p:nvSpPr>
        <p:spPr>
          <a:xfrm>
            <a:off x="2551112" y="4158021"/>
            <a:ext cx="4041775" cy="290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kumimoji="0" lang="en-US" sz="1600" b="1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515938" indent="-288925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Name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560320" y="390578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Presentation to:</a:t>
            </a:r>
            <a:endParaRPr lang="en-US" sz="1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8" name="Picture 27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30" name="Group 29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2" name="Picture 31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31" name="TextBox 30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831339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rgbClr val="003D5C"/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rgbClr val="003D5C"/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rgbClr val="003D5C"/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Isosceles Triangle 9"/>
          <p:cNvSpPr/>
          <p:nvPr userDrawn="1"/>
        </p:nvSpPr>
        <p:spPr>
          <a:xfrm>
            <a:off x="2880912" y="6316991"/>
            <a:ext cx="589280" cy="293786"/>
          </a:xfrm>
          <a:prstGeom prst="triangle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-21520" y="6463882"/>
            <a:ext cx="9174229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6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1" name="Group 20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 userDrawn="1"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2" name="TextBox 21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947049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- No Bottom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82357" y="6458889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74228" cy="742047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7"/>
          <p:cNvSpPr/>
          <p:nvPr userDrawn="1"/>
        </p:nvSpPr>
        <p:spPr>
          <a:xfrm>
            <a:off x="1" y="-784"/>
            <a:ext cx="1297854" cy="742831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899455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14" y="699955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55044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rgbClr val="003D5C"/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rgbClr val="003D5C"/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rgbClr val="003D5C"/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749517" y="6458889"/>
            <a:ext cx="2852085" cy="326352"/>
            <a:chOff x="5671002" y="6166589"/>
            <a:chExt cx="2852085" cy="326352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5671002" y="6166589"/>
              <a:ext cx="2852085" cy="326352"/>
              <a:chOff x="5671002" y="6166589"/>
              <a:chExt cx="2852085" cy="326352"/>
            </a:xfrm>
          </p:grpSpPr>
          <p:pic>
            <p:nvPicPr>
              <p:cNvPr id="3" name="Picture 2"/>
              <p:cNvPicPr>
                <a:picLocks noChangeAspect="1"/>
              </p:cNvPicPr>
              <p:nvPr userDrawn="1"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17" r="8235"/>
              <a:stretch/>
            </p:blipFill>
            <p:spPr>
              <a:xfrm>
                <a:off x="5679711" y="6372582"/>
                <a:ext cx="1319410" cy="12035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002" y="6166589"/>
                <a:ext cx="920102" cy="18982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3996" y="6178797"/>
                <a:ext cx="1869091" cy="145324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 userDrawn="1"/>
          </p:nvSpPr>
          <p:spPr>
            <a:xfrm>
              <a:off x="6523816" y="6169169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rgbClr val="C0C0C0"/>
                  </a:solidFill>
                </a:rPr>
                <a:t>–</a:t>
              </a:r>
              <a:endParaRPr lang="en-US" sz="600" dirty="0">
                <a:solidFill>
                  <a:srgbClr val="C0C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688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6550378"/>
            <a:ext cx="9144000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 flipV="1">
            <a:off x="-11941" y="6463881"/>
            <a:ext cx="9155941" cy="45719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-8709" y="6267393"/>
            <a:ext cx="3508986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 bwMode="auto">
          <a:xfrm>
            <a:off x="8382357" y="6534146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rgbClr val="003D5C"/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rgbClr val="003D5C"/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rgbClr val="003D5C"/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27" name="Group 26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28" name="TextBox 27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749988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no bottom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/>
          <a:srcRect l="4325" r="3940"/>
          <a:stretch/>
        </p:blipFill>
        <p:spPr>
          <a:xfrm>
            <a:off x="0" y="58416"/>
            <a:ext cx="9151557" cy="93155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0228" y="-6252"/>
            <a:ext cx="9143999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7"/>
          <p:cNvSpPr/>
          <p:nvPr userDrawn="1"/>
        </p:nvSpPr>
        <p:spPr>
          <a:xfrm>
            <a:off x="1" y="-6252"/>
            <a:ext cx="1297854" cy="1012453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33616">
                <a:moveTo>
                  <a:pt x="0" y="0"/>
                </a:moveTo>
                <a:lnTo>
                  <a:pt x="1297854" y="755"/>
                </a:lnTo>
                <a:lnTo>
                  <a:pt x="813394" y="733616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0" y="986376"/>
            <a:ext cx="9144000" cy="67079"/>
          </a:xfrm>
          <a:prstGeom prst="rect">
            <a:avLst/>
          </a:prstGeom>
          <a:gradFill flip="none" rotWithShape="1">
            <a:gsLst>
              <a:gs pos="2000">
                <a:srgbClr val="6D93B4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14" y="990407"/>
            <a:ext cx="9174229" cy="63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6942" y="160842"/>
            <a:ext cx="7747668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63293" y="139371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defRPr sz="2400">
                <a:solidFill>
                  <a:srgbClr val="003D5C"/>
                </a:solidFill>
              </a:defRPr>
            </a:lvl1pPr>
            <a:lvl2pPr marL="574675" indent="-234950"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defRPr sz="2200">
                <a:solidFill>
                  <a:srgbClr val="003D5C"/>
                </a:solidFill>
              </a:defRPr>
            </a:lvl2pPr>
            <a:lvl3pPr marL="914400" indent="-227013">
              <a:buClr>
                <a:schemeClr val="accent5"/>
              </a:buClr>
              <a:defRPr>
                <a:solidFill>
                  <a:srgbClr val="003D5C"/>
                </a:solidFill>
              </a:defRPr>
            </a:lvl3pPr>
            <a:lvl4pPr marL="1087438" indent="-112713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254125" indent="-112713"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Rectangle 6"/>
          <p:cNvSpPr txBox="1">
            <a:spLocks noChangeArrowheads="1"/>
          </p:cNvSpPr>
          <p:nvPr userDrawn="1"/>
        </p:nvSpPr>
        <p:spPr bwMode="auto">
          <a:xfrm>
            <a:off x="8382357" y="6434130"/>
            <a:ext cx="591634" cy="3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9A559"/>
              </a:buClr>
              <a:buFont typeface="Monotype Sorts"/>
              <a:buNone/>
              <a:defRPr/>
            </a:pP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fld id="{5F1FD5E5-F7FF-48F8-B178-3D5BD87BC5A9}" type="slidenum">
              <a:rPr lang="en-US" sz="800" b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F9A559"/>
                </a:buClr>
                <a:buFont typeface="Monotype Sorts"/>
                <a:buNone/>
                <a:defRPr/>
              </a:pPr>
              <a:t>‹#›</a:t>
            </a:fld>
            <a:endParaRPr lang="en-US" sz="8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5749517" y="6458889"/>
            <a:ext cx="2852085" cy="326352"/>
            <a:chOff x="5671002" y="6166589"/>
            <a:chExt cx="2852085" cy="326352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5671002" y="6166589"/>
              <a:ext cx="2852085" cy="326352"/>
              <a:chOff x="5671002" y="6166589"/>
              <a:chExt cx="2852085" cy="326352"/>
            </a:xfrm>
          </p:grpSpPr>
          <p:pic>
            <p:nvPicPr>
              <p:cNvPr id="30" name="Picture 29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17" r="8235"/>
              <a:stretch/>
            </p:blipFill>
            <p:spPr>
              <a:xfrm>
                <a:off x="5679711" y="6372582"/>
                <a:ext cx="1319410" cy="120359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1002" y="6166589"/>
                <a:ext cx="920102" cy="189826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3996" y="6178797"/>
                <a:ext cx="1869091" cy="145324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 userDrawn="1"/>
          </p:nvSpPr>
          <p:spPr>
            <a:xfrm>
              <a:off x="6523816" y="6169169"/>
              <a:ext cx="2279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solidFill>
                    <a:srgbClr val="C0C0C0"/>
                  </a:solidFill>
                </a:rPr>
                <a:t>–</a:t>
              </a:r>
              <a:endParaRPr lang="en-US" sz="600" dirty="0">
                <a:solidFill>
                  <a:srgbClr val="C0C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04103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288">
          <p15:clr>
            <a:srgbClr val="FBAE40"/>
          </p15:clr>
        </p15:guide>
        <p15:guide id="4" orient="horz" pos="7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ALIBRE_New Topic_Template.png"/>
          <p:cNvPicPr>
            <a:picLocks/>
          </p:cNvPicPr>
          <p:nvPr userDrawn="1"/>
        </p:nvPicPr>
        <p:blipFill rotWithShape="1">
          <a:blip r:embed="rId2" cstate="print">
            <a:duotone>
              <a:srgbClr val="92B6C7">
                <a:shade val="45000"/>
                <a:satMod val="135000"/>
              </a:srgbClr>
              <a:prstClr val="white"/>
            </a:duotone>
          </a:blip>
          <a:srcRect t="18949" b="46377"/>
          <a:stretch/>
        </p:blipFill>
        <p:spPr>
          <a:xfrm>
            <a:off x="0" y="788285"/>
            <a:ext cx="9144000" cy="29190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922" y="3598736"/>
            <a:ext cx="9176222" cy="3251334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/>
          <p:cNvSpPr/>
          <p:nvPr userDrawn="1"/>
        </p:nvSpPr>
        <p:spPr>
          <a:xfrm>
            <a:off x="-12812" y="6526903"/>
            <a:ext cx="9191956" cy="339806"/>
          </a:xfrm>
          <a:prstGeom prst="rect">
            <a:avLst/>
          </a:prstGeom>
          <a:solidFill>
            <a:srgbClr val="004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31295" y="6455704"/>
            <a:ext cx="9147849" cy="65261"/>
          </a:xfrm>
          <a:prstGeom prst="rect">
            <a:avLst/>
          </a:prstGeom>
          <a:solidFill>
            <a:srgbClr val="DCA9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 rot="10800000">
            <a:off x="6907" y="3581153"/>
            <a:ext cx="9172235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8534" y="-17817"/>
            <a:ext cx="9025664" cy="1038751"/>
          </a:xfrm>
          <a:prstGeom prst="rect">
            <a:avLst/>
          </a:prstGeom>
          <a:solidFill>
            <a:srgbClr val="4F9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Rectangle 7"/>
          <p:cNvSpPr/>
          <p:nvPr userDrawn="1"/>
        </p:nvSpPr>
        <p:spPr>
          <a:xfrm>
            <a:off x="-12812" y="-17817"/>
            <a:ext cx="1304033" cy="1025056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45666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705817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770363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733616"/>
              <a:gd name="connsiteX1" fmla="*/ 1297854 w 1297854"/>
              <a:gd name="connsiteY1" fmla="*/ 755 h 733616"/>
              <a:gd name="connsiteX2" fmla="*/ 813394 w 1297854"/>
              <a:gd name="connsiteY2" fmla="*/ 733616 h 733616"/>
              <a:gd name="connsiteX3" fmla="*/ 0 w 1297854"/>
              <a:gd name="connsiteY3" fmla="*/ 725331 h 733616"/>
              <a:gd name="connsiteX4" fmla="*/ 0 w 1297854"/>
              <a:gd name="connsiteY4" fmla="*/ 0 h 733616"/>
              <a:gd name="connsiteX0" fmla="*/ 0 w 1297854"/>
              <a:gd name="connsiteY0" fmla="*/ 0 h 878900"/>
              <a:gd name="connsiteX1" fmla="*/ 1297854 w 1297854"/>
              <a:gd name="connsiteY1" fmla="*/ 755 h 878900"/>
              <a:gd name="connsiteX2" fmla="*/ 813394 w 1297854"/>
              <a:gd name="connsiteY2" fmla="*/ 733616 h 878900"/>
              <a:gd name="connsiteX3" fmla="*/ 333102 w 1297854"/>
              <a:gd name="connsiteY3" fmla="*/ 878829 h 878900"/>
              <a:gd name="connsiteX4" fmla="*/ 0 w 1297854"/>
              <a:gd name="connsiteY4" fmla="*/ 725331 h 878900"/>
              <a:gd name="connsiteX5" fmla="*/ 0 w 1297854"/>
              <a:gd name="connsiteY5" fmla="*/ 0 h 878900"/>
              <a:gd name="connsiteX0" fmla="*/ 0 w 1297854"/>
              <a:gd name="connsiteY0" fmla="*/ 0 h 882927"/>
              <a:gd name="connsiteX1" fmla="*/ 1297854 w 1297854"/>
              <a:gd name="connsiteY1" fmla="*/ 755 h 882927"/>
              <a:gd name="connsiteX2" fmla="*/ 728485 w 1297854"/>
              <a:gd name="connsiteY2" fmla="*/ 882927 h 882927"/>
              <a:gd name="connsiteX3" fmla="*/ 333102 w 1297854"/>
              <a:gd name="connsiteY3" fmla="*/ 878829 h 882927"/>
              <a:gd name="connsiteX4" fmla="*/ 0 w 1297854"/>
              <a:gd name="connsiteY4" fmla="*/ 725331 h 882927"/>
              <a:gd name="connsiteX5" fmla="*/ 0 w 1297854"/>
              <a:gd name="connsiteY5" fmla="*/ 0 h 882927"/>
              <a:gd name="connsiteX0" fmla="*/ 13064 w 1310918"/>
              <a:gd name="connsiteY0" fmla="*/ 0 h 882927"/>
              <a:gd name="connsiteX1" fmla="*/ 1310918 w 1310918"/>
              <a:gd name="connsiteY1" fmla="*/ 755 h 882927"/>
              <a:gd name="connsiteX2" fmla="*/ 741549 w 1310918"/>
              <a:gd name="connsiteY2" fmla="*/ 882927 h 882927"/>
              <a:gd name="connsiteX3" fmla="*/ 346166 w 1310918"/>
              <a:gd name="connsiteY3" fmla="*/ 878829 h 882927"/>
              <a:gd name="connsiteX4" fmla="*/ 0 w 1310918"/>
              <a:gd name="connsiteY4" fmla="*/ 882108 h 882927"/>
              <a:gd name="connsiteX5" fmla="*/ 13064 w 1310918"/>
              <a:gd name="connsiteY5" fmla="*/ 0 h 8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918" h="882927">
                <a:moveTo>
                  <a:pt x="13064" y="0"/>
                </a:moveTo>
                <a:lnTo>
                  <a:pt x="1310918" y="755"/>
                </a:lnTo>
                <a:lnTo>
                  <a:pt x="741549" y="882927"/>
                </a:lnTo>
                <a:cubicBezTo>
                  <a:pt x="585806" y="879072"/>
                  <a:pt x="501909" y="882684"/>
                  <a:pt x="346166" y="878829"/>
                </a:cubicBezTo>
                <a:lnTo>
                  <a:pt x="0" y="882108"/>
                </a:lnTo>
                <a:lnTo>
                  <a:pt x="13064" y="0"/>
                </a:lnTo>
                <a:close/>
              </a:path>
            </a:pathLst>
          </a:custGeom>
          <a:solidFill>
            <a:srgbClr val="82B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Rectangle 23"/>
          <p:cNvSpPr/>
          <p:nvPr userDrawn="1"/>
        </p:nvSpPr>
        <p:spPr>
          <a:xfrm>
            <a:off x="8872" y="988612"/>
            <a:ext cx="91473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rgbClr val="CAAC35"/>
                </a:solidFill>
              </a:ln>
            </a:endParaRPr>
          </a:p>
        </p:txBody>
      </p:sp>
      <p:sp>
        <p:nvSpPr>
          <p:cNvPr id="19" name="Rectangle 7"/>
          <p:cNvSpPr/>
          <p:nvPr userDrawn="1"/>
        </p:nvSpPr>
        <p:spPr>
          <a:xfrm>
            <a:off x="-12812" y="6256003"/>
            <a:ext cx="3508738" cy="413005"/>
          </a:xfrm>
          <a:custGeom>
            <a:avLst/>
            <a:gdLst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1266942 w 1266942"/>
              <a:gd name="connsiteY2" fmla="*/ 725331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88570 w 1266942"/>
              <a:gd name="connsiteY2" fmla="*/ 683290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921227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5331"/>
              <a:gd name="connsiteX1" fmla="*/ 1266942 w 1266942"/>
              <a:gd name="connsiteY1" fmla="*/ 0 h 725331"/>
              <a:gd name="connsiteX2" fmla="*/ 899455 w 1266942"/>
              <a:gd name="connsiteY2" fmla="*/ 694176 h 725331"/>
              <a:gd name="connsiteX3" fmla="*/ 0 w 1266942"/>
              <a:gd name="connsiteY3" fmla="*/ 725331 h 725331"/>
              <a:gd name="connsiteX4" fmla="*/ 0 w 1266942"/>
              <a:gd name="connsiteY4" fmla="*/ 0 h 725331"/>
              <a:gd name="connsiteX0" fmla="*/ 0 w 1266942"/>
              <a:gd name="connsiteY0" fmla="*/ 0 h 726097"/>
              <a:gd name="connsiteX1" fmla="*/ 1266942 w 1266942"/>
              <a:gd name="connsiteY1" fmla="*/ 0 h 726097"/>
              <a:gd name="connsiteX2" fmla="*/ 899455 w 1266942"/>
              <a:gd name="connsiteY2" fmla="*/ 726097 h 726097"/>
              <a:gd name="connsiteX3" fmla="*/ 0 w 1266942"/>
              <a:gd name="connsiteY3" fmla="*/ 725331 h 726097"/>
              <a:gd name="connsiteX4" fmla="*/ 0 w 1266942"/>
              <a:gd name="connsiteY4" fmla="*/ 0 h 726097"/>
              <a:gd name="connsiteX0" fmla="*/ 0 w 1292700"/>
              <a:gd name="connsiteY0" fmla="*/ 6294 h 732391"/>
              <a:gd name="connsiteX1" fmla="*/ 1292700 w 1292700"/>
              <a:gd name="connsiteY1" fmla="*/ 0 h 732391"/>
              <a:gd name="connsiteX2" fmla="*/ 899455 w 1292700"/>
              <a:gd name="connsiteY2" fmla="*/ 732391 h 732391"/>
              <a:gd name="connsiteX3" fmla="*/ 0 w 1292700"/>
              <a:gd name="connsiteY3" fmla="*/ 731625 h 732391"/>
              <a:gd name="connsiteX4" fmla="*/ 0 w 1292700"/>
              <a:gd name="connsiteY4" fmla="*/ 6294 h 732391"/>
              <a:gd name="connsiteX0" fmla="*/ 0 w 1299139"/>
              <a:gd name="connsiteY0" fmla="*/ 0 h 726097"/>
              <a:gd name="connsiteX1" fmla="*/ 1299139 w 1299139"/>
              <a:gd name="connsiteY1" fmla="*/ 6295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292699"/>
              <a:gd name="connsiteY0" fmla="*/ 0 h 726097"/>
              <a:gd name="connsiteX1" fmla="*/ 1292699 w 1292699"/>
              <a:gd name="connsiteY1" fmla="*/ 12589 h 726097"/>
              <a:gd name="connsiteX2" fmla="*/ 899455 w 1292699"/>
              <a:gd name="connsiteY2" fmla="*/ 726097 h 726097"/>
              <a:gd name="connsiteX3" fmla="*/ 0 w 1292699"/>
              <a:gd name="connsiteY3" fmla="*/ 725331 h 726097"/>
              <a:gd name="connsiteX4" fmla="*/ 0 w 1292699"/>
              <a:gd name="connsiteY4" fmla="*/ 0 h 726097"/>
              <a:gd name="connsiteX0" fmla="*/ 0 w 1299139"/>
              <a:gd name="connsiteY0" fmla="*/ 0 h 726097"/>
              <a:gd name="connsiteX1" fmla="*/ 1299139 w 1299139"/>
              <a:gd name="connsiteY1" fmla="*/ 6294 h 726097"/>
              <a:gd name="connsiteX2" fmla="*/ 899455 w 1299139"/>
              <a:gd name="connsiteY2" fmla="*/ 726097 h 726097"/>
              <a:gd name="connsiteX3" fmla="*/ 0 w 1299139"/>
              <a:gd name="connsiteY3" fmla="*/ 725331 h 726097"/>
              <a:gd name="connsiteX4" fmla="*/ 0 w 1299139"/>
              <a:gd name="connsiteY4" fmla="*/ 0 h 726097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302616"/>
              <a:gd name="connsiteY0" fmla="*/ 3901 h 729998"/>
              <a:gd name="connsiteX1" fmla="*/ 1302616 w 1302616"/>
              <a:gd name="connsiteY1" fmla="*/ 0 h 729998"/>
              <a:gd name="connsiteX2" fmla="*/ 899455 w 1302616"/>
              <a:gd name="connsiteY2" fmla="*/ 729998 h 729998"/>
              <a:gd name="connsiteX3" fmla="*/ 0 w 1302616"/>
              <a:gd name="connsiteY3" fmla="*/ 729232 h 729998"/>
              <a:gd name="connsiteX4" fmla="*/ 0 w 1302616"/>
              <a:gd name="connsiteY4" fmla="*/ 3901 h 729998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89945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68465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  <a:gd name="connsiteX0" fmla="*/ 0 w 1297854"/>
              <a:gd name="connsiteY0" fmla="*/ 0 h 725330"/>
              <a:gd name="connsiteX1" fmla="*/ 1297854 w 1297854"/>
              <a:gd name="connsiteY1" fmla="*/ 755 h 725330"/>
              <a:gd name="connsiteX2" fmla="*/ 1182670 w 1297854"/>
              <a:gd name="connsiteY2" fmla="*/ 710181 h 725330"/>
              <a:gd name="connsiteX3" fmla="*/ 0 w 1297854"/>
              <a:gd name="connsiteY3" fmla="*/ 725331 h 725330"/>
              <a:gd name="connsiteX4" fmla="*/ 0 w 1297854"/>
              <a:gd name="connsiteY4" fmla="*/ 0 h 725330"/>
              <a:gd name="connsiteX0" fmla="*/ 0 w 1297854"/>
              <a:gd name="connsiteY0" fmla="*/ 0 h 726097"/>
              <a:gd name="connsiteX1" fmla="*/ 1297854 w 1297854"/>
              <a:gd name="connsiteY1" fmla="*/ 755 h 726097"/>
              <a:gd name="connsiteX2" fmla="*/ 1175568 w 1297854"/>
              <a:gd name="connsiteY2" fmla="*/ 726097 h 726097"/>
              <a:gd name="connsiteX3" fmla="*/ 0 w 1297854"/>
              <a:gd name="connsiteY3" fmla="*/ 725331 h 726097"/>
              <a:gd name="connsiteX4" fmla="*/ 0 w 1297854"/>
              <a:gd name="connsiteY4" fmla="*/ 0 h 72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854" h="726097">
                <a:moveTo>
                  <a:pt x="0" y="0"/>
                </a:moveTo>
                <a:lnTo>
                  <a:pt x="1297854" y="755"/>
                </a:lnTo>
                <a:lnTo>
                  <a:pt x="1175568" y="726097"/>
                </a:lnTo>
                <a:lnTo>
                  <a:pt x="0" y="725331"/>
                </a:lnTo>
                <a:lnTo>
                  <a:pt x="0" y="0"/>
                </a:lnTo>
                <a:close/>
              </a:path>
            </a:pathLst>
          </a:custGeom>
          <a:solidFill>
            <a:srgbClr val="DCA91E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0" y="1952625"/>
            <a:ext cx="9144000" cy="1031770"/>
          </a:xfrm>
        </p:spPr>
        <p:txBody>
          <a:bodyPr>
            <a:noAutofit/>
          </a:bodyPr>
          <a:lstStyle>
            <a:lvl1pPr algn="ctr">
              <a:defRPr lang="en-US" sz="3600" b="1" kern="1200" baseline="0" dirty="0">
                <a:solidFill>
                  <a:srgbClr val="FFA725"/>
                </a:solidFill>
                <a:effectLst>
                  <a:outerShdw blurRad="38100" dist="38100" dir="2700000" algn="ctr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Backup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74661" y="6288587"/>
            <a:ext cx="2913182" cy="355946"/>
            <a:chOff x="-2034523" y="1395501"/>
            <a:chExt cx="12269825" cy="1499184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6" t="2954" r="8502" b="-2954"/>
            <a:stretch/>
          </p:blipFill>
          <p:spPr>
            <a:xfrm>
              <a:off x="-1977152" y="2390028"/>
              <a:ext cx="5499761" cy="504657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-2034523" y="1395501"/>
              <a:ext cx="12269825" cy="919960"/>
              <a:chOff x="-1972801" y="2008956"/>
              <a:chExt cx="12269825" cy="919960"/>
            </a:xfrm>
          </p:grpSpPr>
          <p:pic>
            <p:nvPicPr>
              <p:cNvPr id="28" name="Picture 27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972801" y="2129403"/>
                <a:ext cx="3875314" cy="799513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 userDrawn="1"/>
            </p:nvGrpSpPr>
            <p:grpSpPr>
              <a:xfrm>
                <a:off x="1650680" y="2008956"/>
                <a:ext cx="8646344" cy="861928"/>
                <a:chOff x="1650680" y="1983142"/>
                <a:chExt cx="8646344" cy="861928"/>
              </a:xfrm>
            </p:grpSpPr>
            <p:grpSp>
              <p:nvGrpSpPr>
                <p:cNvPr id="30" name="Group 29"/>
                <p:cNvGrpSpPr/>
                <p:nvPr userDrawn="1"/>
              </p:nvGrpSpPr>
              <p:grpSpPr>
                <a:xfrm>
                  <a:off x="1650680" y="2067290"/>
                  <a:ext cx="8149976" cy="777780"/>
                  <a:chOff x="1650680" y="2067290"/>
                  <a:chExt cx="8149976" cy="777780"/>
                </a:xfrm>
              </p:grpSpPr>
              <p:pic>
                <p:nvPicPr>
                  <p:cNvPr id="32" name="Picture 31"/>
                  <p:cNvPicPr>
                    <a:picLocks noChangeAspect="1"/>
                  </p:cNvPicPr>
                  <p:nvPr userDrawn="1"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1616" y="2191344"/>
                    <a:ext cx="7559040" cy="55433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/>
                  <p:cNvSpPr txBox="1"/>
                  <p:nvPr userDrawn="1"/>
                </p:nvSpPr>
                <p:spPr>
                  <a:xfrm>
                    <a:off x="1650680" y="2067290"/>
                    <a:ext cx="960078" cy="7777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>
                        <a:solidFill>
                          <a:srgbClr val="003D5C"/>
                        </a:solidFill>
                      </a:rPr>
                      <a:t>–</a:t>
                    </a:r>
                    <a:endParaRPr lang="en-US" sz="600" dirty="0">
                      <a:solidFill>
                        <a:srgbClr val="003D5C"/>
                      </a:solidFill>
                    </a:endParaRPr>
                  </a:p>
                </p:txBody>
              </p:sp>
            </p:grpSp>
            <p:sp>
              <p:nvSpPr>
                <p:cNvPr id="31" name="TextBox 30"/>
                <p:cNvSpPr txBox="1"/>
                <p:nvPr userDrawn="1"/>
              </p:nvSpPr>
              <p:spPr>
                <a:xfrm>
                  <a:off x="9357205" y="1983142"/>
                  <a:ext cx="939819" cy="648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" dirty="0" smtClean="0">
                      <a:solidFill>
                        <a:srgbClr val="003D5C"/>
                      </a:solidFill>
                    </a:rPr>
                    <a:t>®</a:t>
                  </a:r>
                  <a:endParaRPr lang="en-US" sz="400" dirty="0">
                    <a:solidFill>
                      <a:srgbClr val="003D5C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79274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84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35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1" r:id="rId2"/>
    <p:sldLayoutId id="2147483702" r:id="rId3"/>
    <p:sldLayoutId id="2147483703" r:id="rId4"/>
    <p:sldLayoutId id="2147483711" r:id="rId5"/>
    <p:sldLayoutId id="2147483715" r:id="rId6"/>
    <p:sldLayoutId id="2147483716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dirty="0" smtClean="0">
          <a:solidFill>
            <a:srgbClr val="FFC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ts val="0"/>
        </a:spcBef>
        <a:spcAft>
          <a:spcPts val="1000"/>
        </a:spcAft>
        <a:buClr>
          <a:schemeClr val="accent5"/>
        </a:buClr>
        <a:buFont typeface="Arial" pitchFamily="34" charset="0"/>
        <a:buChar char="•"/>
        <a:defRPr sz="24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1pPr>
      <a:lvl2pPr marL="574675" indent="-234950" algn="l" defTabSz="914400" rtl="0" eaLnBrk="1" latinLnBrk="0" hangingPunct="1">
        <a:spcBef>
          <a:spcPts val="0"/>
        </a:spcBef>
        <a:spcAft>
          <a:spcPts val="800"/>
        </a:spcAft>
        <a:buClr>
          <a:schemeClr val="accent5"/>
        </a:buClr>
        <a:buFont typeface="Arial" pitchFamily="34" charset="0"/>
        <a:buChar char="–"/>
        <a:defRPr sz="22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2pPr>
      <a:lvl3pPr marL="854075" indent="-163513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b="0" kern="1200">
          <a:solidFill>
            <a:srgbClr val="003D5C"/>
          </a:solidFill>
          <a:latin typeface="Arial" pitchFamily="34" charset="0"/>
          <a:ea typeface="+mn-ea"/>
          <a:cs typeface="Arial" pitchFamily="34" charset="0"/>
        </a:defRPr>
      </a:lvl3pPr>
      <a:lvl4pPr marL="1027113" indent="-17303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12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54125" indent="-166688" algn="l" defTabSz="914400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1000" b="0" kern="1200">
          <a:solidFill>
            <a:schemeClr val="tx2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1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provide a quick “tour” of the data to get client comfortable with what we are looking at</a:t>
            </a:r>
          </a:p>
          <a:p>
            <a:r>
              <a:rPr lang="en-US" dirty="0" smtClean="0"/>
              <a:t>Jump right into the prediction/prescription?</a:t>
            </a:r>
          </a:p>
          <a:p>
            <a:pPr lvl="1"/>
            <a:r>
              <a:rPr lang="en-US" dirty="0" smtClean="0"/>
              <a:t>Need to be able to articulate the value of these two analyses/tools</a:t>
            </a:r>
          </a:p>
          <a:p>
            <a:r>
              <a:rPr lang="en-US" dirty="0" smtClean="0"/>
              <a:t>Data cleaning process in the back?</a:t>
            </a:r>
          </a:p>
          <a:p>
            <a:r>
              <a:rPr lang="en-US" dirty="0" smtClean="0"/>
              <a:t>All detailed analysis in the back?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this deck be structured?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81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clearly call out any assumptions I make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34477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CALIBRE PPT colors">
      <a:dk1>
        <a:srgbClr val="B0A67A"/>
      </a:dk1>
      <a:lt1>
        <a:sysClr val="window" lastClr="FFFFFF"/>
      </a:lt1>
      <a:dk2>
        <a:srgbClr val="4C7C9E"/>
      </a:dk2>
      <a:lt2>
        <a:srgbClr val="DAD7C5"/>
      </a:lt2>
      <a:accent1>
        <a:srgbClr val="92B6C7"/>
      </a:accent1>
      <a:accent2>
        <a:srgbClr val="939598"/>
      </a:accent2>
      <a:accent3>
        <a:srgbClr val="7E8959"/>
      </a:accent3>
      <a:accent4>
        <a:srgbClr val="54541F"/>
      </a:accent4>
      <a:accent5>
        <a:srgbClr val="6E2405"/>
      </a:accent5>
      <a:accent6>
        <a:srgbClr val="92B6C7"/>
      </a:accent6>
      <a:hlink>
        <a:srgbClr val="4C7C9E"/>
      </a:hlink>
      <a:folHlink>
        <a:srgbClr val="9F22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IBRE PPT Template 2016 v2.potx" id="{E01A16B0-5422-4B8D-98A9-F31987C73481}" vid="{DE04C6C3-DA95-42A0-98F8-2F7DB8689B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rporate Info Document" ma:contentTypeID="0x010100119F1C0264CD1F44BF5B5B9B51858B9D0300485128EE02ADB148BD1BE0E1FB830187" ma:contentTypeVersion="20" ma:contentTypeDescription="" ma:contentTypeScope="" ma:versionID="a5061d597b00e337a9e7bb3f54c0defb">
  <xsd:schema xmlns:xsd="http://www.w3.org/2001/XMLSchema" xmlns:xs="http://www.w3.org/2001/XMLSchema" xmlns:p="http://schemas.microsoft.com/office/2006/metadata/properties" xmlns:ns2="19b93229-daf1-4e8e-896e-43862576ea22" xmlns:ns3="http://schemas.microsoft.com/sharepoint/v3/fields" targetNamespace="http://schemas.microsoft.com/office/2006/metadata/properties" ma:root="true" ma:fieldsID="015b737baec73472c4d503915c6bc724" ns2:_="" ns3:_="">
    <xsd:import namespace="19b93229-daf1-4e8e-896e-43862576ea22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Corporate_x0020_Info_x0020_Document_x0020_Type" minOccurs="0"/>
                <xsd:element ref="ns2:Orginal_x0020_Author"/>
                <xsd:element ref="ns3:_DCDateModified" minOccurs="0"/>
                <xsd:element ref="ns3:_DCDateCreated" minOccurs="0"/>
                <xsd:element ref="ns2:Published_x0020_By"/>
                <xsd:element ref="ns2:Form" minOccurs="0"/>
                <xsd:element ref="ns2:_dlc_DocIdUrl" minOccurs="0"/>
                <xsd:element ref="ns2:_dlc_DocId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93229-daf1-4e8e-896e-43862576ea22" elementFormDefault="qualified">
    <xsd:import namespace="http://schemas.microsoft.com/office/2006/documentManagement/types"/>
    <xsd:import namespace="http://schemas.microsoft.com/office/infopath/2007/PartnerControls"/>
    <xsd:element name="Corporate_x0020_Info_x0020_Document_x0020_Type" ma:index="1" nillable="true" ma:displayName="Corporate Info Document Type" ma:format="Dropdown" ma:internalName="Corporate_x0020_Info_x0020_Document_x0020_Type">
      <xsd:simpleType>
        <xsd:restriction base="dms:Choice">
          <xsd:enumeration value="Metro Park"/>
          <xsd:enumeration value="Other"/>
        </xsd:restriction>
      </xsd:simpleType>
    </xsd:element>
    <xsd:element name="Orginal_x0020_Author" ma:index="3" ma:displayName="Orginal Author" ma:list="UserInfo" ma:SharePointGroup="0" ma:internalName="Orginal_x0020_Auth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ed_x0020_By" ma:index="7" ma:displayName="Published By" ma:list="UserInfo" ma:SharePointGroup="0" ma:internalName="Published_x0020_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Form" ma:index="8" nillable="true" ma:displayName="Form" ma:default="0" ma:description="Indicate if the document is a form and it will show up in the Forms list." ma:internalName="Form" ma:readOnly="false">
      <xsd:simpleType>
        <xsd:restriction base="dms:Boolean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4" nillable="true" ma:displayName="Date Modified" ma:description="The date on which this resource was last modified" ma:format="DateTime" ma:internalName="_DCDateModified" ma:readOnly="false">
      <xsd:simpleType>
        <xsd:restriction base="dms:DateTime"/>
      </xsd:simpleType>
    </xsd:element>
    <xsd:element name="_DCDateCreated" ma:index="5" nillable="true" ma:displayName="Date Created" ma:description="The date on which this resource was created" ma:format="DateTime" ma:internalName="_DCDateCreat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CDateModified xmlns="http://schemas.microsoft.com/sharepoint/v3/fields" xsi:nil="true"/>
    <Corporate_x0020_Info_x0020_Document_x0020_Type xmlns="19b93229-daf1-4e8e-896e-43862576ea22" xsi:nil="true"/>
    <Form xmlns="19b93229-daf1-4e8e-896e-43862576ea22">false</Form>
    <Orginal_x0020_Author xmlns="19b93229-daf1-4e8e-896e-43862576ea22">
      <UserInfo>
        <DisplayName>Hirsch, Tracy</DisplayName>
        <AccountId>92</AccountId>
        <AccountType/>
      </UserInfo>
    </Orginal_x0020_Author>
    <_DCDateCreated xmlns="http://schemas.microsoft.com/sharepoint/v3/fields">2016-01-06T05:00:00+00:00</_DCDateCreated>
    <Published_x0020_By xmlns="19b93229-daf1-4e8e-896e-43862576ea22">
      <UserInfo>
        <DisplayName>Moore, Kelly</DisplayName>
        <AccountId>39</AccountId>
        <AccountType/>
      </UserInfo>
    </Published_x0020_By>
    <_dlc_DocId xmlns="19b93229-daf1-4e8e-896e-43862576ea22">KYE732PNHUCJ-42-174</_dlc_DocId>
    <_dlc_DocIdUrl xmlns="19b93229-daf1-4e8e-896e-43862576ea22">
      <Url>https://calportal.calibresys.com/CALDocs/_layouts/15/DocIdRedir.aspx?ID=KYE732PNHUCJ-42-174</Url>
      <Description>KYE732PNHUCJ-42-174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C2C41ED-081D-46E2-A22C-6EB3723EA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b93229-daf1-4e8e-896e-43862576ea22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0118FF-3C8D-4413-833D-8A6E7E38BE02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sharepoint/v3/fields"/>
    <ds:schemaRef ds:uri="http://schemas.microsoft.com/office/infopath/2007/PartnerControls"/>
    <ds:schemaRef ds:uri="19b93229-daf1-4e8e-896e-43862576ea22"/>
  </ds:schemaRefs>
</ds:datastoreItem>
</file>

<file path=customXml/itemProps3.xml><?xml version="1.0" encoding="utf-8"?>
<ds:datastoreItem xmlns:ds="http://schemas.openxmlformats.org/officeDocument/2006/customXml" ds:itemID="{E6D29BF3-8AF5-4D38-B131-2D6BD3ABD8E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D2462A4-1817-46CC-8848-C59FD257A97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CALIBRE PPT Template 2016 v2</Template>
  <TotalTime>8194</TotalTime>
  <Words>68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Monotype Sorts</vt:lpstr>
      <vt:lpstr>4_Office Theme</vt:lpstr>
      <vt:lpstr>PowerPoint Presentation</vt:lpstr>
      <vt:lpstr>How should this deck be structured?</vt:lpstr>
      <vt:lpstr>PowerPoint Presentation</vt:lpstr>
    </vt:vector>
  </TitlesOfParts>
  <Company>CALIBRE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Hirsch, Tracy</dc:creator>
  <cp:keywords>CALIBRE PowerPoint Template; PowerPoint Presentation</cp:keywords>
  <cp:lastModifiedBy>Lynch, Evan</cp:lastModifiedBy>
  <cp:revision>235</cp:revision>
  <cp:lastPrinted>2012-04-05T19:25:57Z</cp:lastPrinted>
  <dcterms:created xsi:type="dcterms:W3CDTF">2016-01-05T13:33:39Z</dcterms:created>
  <dcterms:modified xsi:type="dcterms:W3CDTF">2018-10-11T20:34:47Z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0x010100119F1C0264CD1F44BF5B5B9B51858B9D0300485128EE02ADB148BD1BE0E1FB830187</vt:lpwstr>
  </property>
  <property fmtid="{D5CDD505-2E9C-101B-9397-08002B2CF9AE}" pid="3" name="_dlc_DocIdItemGuid">
    <vt:lpwstr>17e569e6-2f73-47ec-8f98-8eb1a8da9654</vt:lpwstr>
  </property>
</Properties>
</file>