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10"/>
  </p:notesMasterIdLst>
  <p:handoutMasterIdLst>
    <p:handoutMasterId r:id="rId11"/>
  </p:handoutMasterIdLst>
  <p:sldIdLst>
    <p:sldId id="257" r:id="rId7"/>
    <p:sldId id="256" r:id="rId8"/>
    <p:sldId id="258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000000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1232" y="92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648" y="6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capacity within a time interval for each tire </a:t>
            </a:r>
            <a:r>
              <a:rPr lang="en-US" dirty="0" err="1" smtClean="0"/>
              <a:t>niin</a:t>
            </a:r>
            <a:endParaRPr lang="en-US" dirty="0" smtClean="0"/>
          </a:p>
          <a:p>
            <a:r>
              <a:rPr lang="en-US" dirty="0" smtClean="0"/>
              <a:t>Historical inventory levels for each tire </a:t>
            </a:r>
            <a:r>
              <a:rPr lang="en-US" dirty="0" err="1" smtClean="0"/>
              <a:t>niin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Shipping capacity</a:t>
            </a:r>
          </a:p>
          <a:p>
            <a:r>
              <a:rPr lang="en-US" dirty="0" smtClean="0"/>
              <a:t>The order of priority by </a:t>
            </a:r>
            <a:r>
              <a:rPr lang="en-US" dirty="0" err="1" smtClean="0"/>
              <a:t>Macom</a:t>
            </a:r>
            <a:r>
              <a:rPr lang="en-US" dirty="0" smtClean="0"/>
              <a:t> for replacement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Information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 above information, we could instead make the following assumptions</a:t>
            </a:r>
          </a:p>
          <a:p>
            <a:pPr lvl="1"/>
            <a:r>
              <a:rPr lang="en-US" dirty="0" smtClean="0"/>
              <a:t>The field has working to get the defect balance to zero as quickly as possible</a:t>
            </a:r>
          </a:p>
          <a:p>
            <a:pPr lvl="1"/>
            <a:r>
              <a:rPr lang="en-US" dirty="0" smtClean="0"/>
              <a:t>The field will continue at this rate until the balance hits zero</a:t>
            </a:r>
          </a:p>
          <a:p>
            <a:pPr lvl="1"/>
            <a:r>
              <a:rPr lang="en-US" dirty="0" smtClean="0"/>
              <a:t>Even if the “free” period ends, the field will still replace at the same rate because of safety aspect of this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available data to fit balance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064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2EF850F-B50A-486A-975F-512439B9EE1E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19b93229-daf1-4e8e-896e-43862576ea22"/>
    <ds:schemaRef ds:uri="http://www.w3.org/XML/1998/namespace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2332</TotalTime>
  <Words>102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Monotype Sorts</vt:lpstr>
      <vt:lpstr>Business Proprietary</vt:lpstr>
      <vt:lpstr>Not Proprietary</vt:lpstr>
      <vt:lpstr>Ideal Information Requirements</vt:lpstr>
      <vt:lpstr>Assumptions</vt:lpstr>
      <vt:lpstr>Use available data to fit balance curve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88</cp:revision>
  <cp:lastPrinted>2012-04-05T19:25:57Z</cp:lastPrinted>
  <dcterms:created xsi:type="dcterms:W3CDTF">2016-01-05T13:33:39Z</dcterms:created>
  <dcterms:modified xsi:type="dcterms:W3CDTF">2019-03-01T17:27:39Z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