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08/10/2020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What we plan to teach and how the course is organized</a:t>
            </a:r>
          </a:p>
          <a:p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How they work and what distributions are commonly used with count data</a:t>
            </a:r>
          </a:p>
          <a:p>
            <a:r>
              <a:rPr lang="en-US" dirty="0"/>
              <a:t>Hierarchical Models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[30-MIN BREAK]</a:t>
            </a:r>
          </a:p>
          <a:p>
            <a:r>
              <a:rPr lang="en-US" dirty="0"/>
              <a:t>Hierarchical Modeling Examples in unmarked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 models</a:t>
            </a:r>
          </a:p>
          <a:p>
            <a:pPr lvl="1"/>
            <a:r>
              <a:rPr lang="en-US" dirty="0"/>
              <a:t>Removal models</a:t>
            </a:r>
          </a:p>
          <a:p>
            <a:pPr lvl="1"/>
            <a:r>
              <a:rPr lang="en-US" dirty="0"/>
              <a:t>Brief examples of other models and additional resources for learning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We also have volunteers who are in the chat who will be helping answer R questions and help keep things working properly</a:t>
            </a:r>
          </a:p>
          <a:p>
            <a:pPr lvl="1"/>
            <a:r>
              <a:rPr lang="en-US" dirty="0"/>
              <a:t>Brent Pease, Franny </a:t>
            </a:r>
            <a:r>
              <a:rPr lang="en-US" dirty="0" err="1"/>
              <a:t>Buderman</a:t>
            </a:r>
            <a:r>
              <a:rPr lang="en-US" dirty="0"/>
              <a:t>, and John </a:t>
            </a:r>
            <a:r>
              <a:rPr lang="en-US" dirty="0" err="1"/>
              <a:t>Yeiser</a:t>
            </a:r>
            <a:r>
              <a:rPr lang="en-US" dirty="0"/>
              <a:t> are in the chat and helping answer questions and solve issues you might be having with R</a:t>
            </a:r>
          </a:p>
          <a:p>
            <a:r>
              <a:rPr lang="en-US" dirty="0"/>
              <a:t>So if you are having a problem, please ask and you will get support no matter when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61294</TotalTime>
  <Words>499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32</cp:revision>
  <dcterms:created xsi:type="dcterms:W3CDTF">2020-05-01T16:09:38Z</dcterms:created>
  <dcterms:modified xsi:type="dcterms:W3CDTF">2020-08-10T15:19:27Z</dcterms:modified>
</cp:coreProperties>
</file>