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b6253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b6253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b6253f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b6253f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e5b6176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2e5b6176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f8284d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2f8284d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311c702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311c70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31971ce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31971ce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b6253f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2b6253f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Typing Trainer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Evan Anderson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Some people are slow/</a:t>
            </a:r>
            <a:r>
              <a:rPr lang="en" sz="1800"/>
              <a:t>inaccurate</a:t>
            </a:r>
            <a:r>
              <a:rPr lang="en" sz="1800"/>
              <a:t> at typing.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025" y="411263"/>
            <a:ext cx="2886275" cy="432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21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Creating a typing trainer that uses generative AI to allow the user to practice typing new content every time. It also tracks keys the user </a:t>
            </a:r>
            <a:r>
              <a:rPr lang="en" sz="1800"/>
              <a:t>struggles</a:t>
            </a:r>
            <a:r>
              <a:rPr lang="en" sz="1800"/>
              <a:t> with and uses that when generating content.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6"/>
            <a:ext cx="9143999" cy="256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it been done before?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82275" y="2109350"/>
            <a:ext cx="341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Uses AI to generate text based on keys user struggles with, includes difficulty levels</a:t>
            </a:r>
            <a:endParaRPr sz="1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50" y="2109350"/>
            <a:ext cx="1923075" cy="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144825"/>
            <a:ext cx="74439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 generated 25 paragraphs from ChatGPT to see what letters it generates most by default.</a:t>
            </a:r>
            <a:endParaRPr sz="1800"/>
          </a:p>
        </p:txBody>
      </p:sp>
      <p:pic>
        <p:nvPicPr>
          <p:cNvPr id="163" name="Google Shape;163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175" y="2167600"/>
            <a:ext cx="5061774" cy="26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75" y="1958710"/>
            <a:ext cx="3611525" cy="28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99150" y="4780250"/>
            <a:ext cx="3747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www3.nd.edu/~busiforc/handouts/cryptography/letterfrequencies.html</a:t>
            </a:r>
            <a:endParaRPr sz="90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3846150" y="4780250"/>
            <a:ext cx="3747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My own results from GPT 3.5-Turbo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continued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144825"/>
            <a:ext cx="74439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After seeing the default letter frequency, I intentionally missed the letter “Z” so ChatGPT would generate a </a:t>
            </a:r>
            <a:r>
              <a:rPr lang="en" sz="1800"/>
              <a:t>paragraph</a:t>
            </a:r>
            <a:r>
              <a:rPr lang="en" sz="1800"/>
              <a:t> with lots of the letter “Z”.</a:t>
            </a:r>
            <a:endParaRPr sz="18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113" y="2012750"/>
            <a:ext cx="7333675" cy="28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076000" y="4803150"/>
            <a:ext cx="3747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Text generated by</a:t>
            </a:r>
            <a:r>
              <a:rPr lang="en" sz="900"/>
              <a:t> GPT 3.5-Turbo when asked to include a lot of “z”s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continued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144825"/>
            <a:ext cx="74439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After seeing the default letter frequency, I intentionally missed the letter “Z” so ChatGPT would generate a paragraph with lots of the letter “Z”.</a:t>
            </a:r>
            <a:endParaRPr sz="1800"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4515662" y="4894675"/>
            <a:ext cx="32514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Frequencies after asking for more of the letter “Z”</a:t>
            </a:r>
            <a:endParaRPr sz="90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888" y="2261925"/>
            <a:ext cx="4571998" cy="267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9" y="2261925"/>
            <a:ext cx="4492776" cy="26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-22887" y="4894663"/>
            <a:ext cx="29973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Default letter frequencies from GPT 3.5-Turbo</a:t>
            </a:r>
            <a:endParaRPr sz="900"/>
          </a:p>
        </p:txBody>
      </p:sp>
      <p:sp>
        <p:nvSpPr>
          <p:cNvPr id="185" name="Google Shape;185;p19"/>
          <p:cNvSpPr/>
          <p:nvPr/>
        </p:nvSpPr>
        <p:spPr>
          <a:xfrm>
            <a:off x="8722575" y="3144100"/>
            <a:ext cx="381600" cy="1404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23050" y="1998625"/>
            <a:ext cx="44928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.2% of letters were Z</a:t>
            </a:r>
            <a:endParaRPr sz="1200"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4594900" y="1998625"/>
            <a:ext cx="45492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8.8</a:t>
            </a:r>
            <a:r>
              <a:rPr lang="en" sz="1200"/>
              <a:t>% of letters were Z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