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6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5000"/>
        </a:lnSpc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Serial reading with Python; data processing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2021-04-22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to a file via 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Not as simple as it would seem</a:t>
            </a:r>
          </a:p>
          <a:p>
            <a:pPr lvl="1"/>
            <a:r>
              <a:t>Once working, minimizes data handling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pyserial</a:t>
            </a:r>
            <a:r>
              <a:rPr b="1"/>
              <a:t> module</a:t>
            </a:r>
          </a:p>
          <a:p>
            <a:pPr lvl="1"/>
            <a:r>
              <a:t>read or write to file connection from serial port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csv</a:t>
            </a:r>
            <a:r>
              <a:rPr b="1"/>
              <a:t> module</a:t>
            </a:r>
          </a:p>
          <a:p>
            <a:pPr lvl="1"/>
            <a:r>
              <a:rPr>
                <a:latin typeface="Courier"/>
              </a:rPr>
              <a:t>writer</a:t>
            </a:r>
            <a:r>
              <a:t> object opens file connection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Strategy</a:t>
            </a:r>
          </a:p>
          <a:p>
            <a:pPr lvl="1"/>
            <a:r>
              <a:rPr>
                <a:latin typeface="Courier"/>
              </a:rPr>
              <a:t>while</a:t>
            </a:r>
            <a:r>
              <a:t> loop to maintain stream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import serial</a:t>
            </a:r>
            <a:br>
              <a:rPr dirty="0"/>
            </a:br>
            <a:r>
              <a:rPr dirty="0">
                <a:latin typeface="Courier"/>
              </a:rPr>
              <a:t>import time</a:t>
            </a:r>
            <a:br>
              <a:rPr dirty="0"/>
            </a:br>
            <a:r>
              <a:rPr dirty="0">
                <a:latin typeface="Courier"/>
              </a:rPr>
              <a:t>import csv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ser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serial.Serial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'COM4'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115200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ser.flushInput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try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ser_bytes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ser.readline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       </a:t>
            </a:r>
            <a:br>
              <a:rPr dirty="0"/>
            </a:br>
            <a:r>
              <a:rPr dirty="0">
                <a:latin typeface="Courier"/>
              </a:rPr>
              <a:t>        print(</a:t>
            </a:r>
            <a:r>
              <a:rPr dirty="0" err="1">
                <a:latin typeface="Courier"/>
              </a:rPr>
              <a:t>ser_bytes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dirty="0">
                <a:latin typeface="Courier"/>
              </a:rPr>
              <a:t> open(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test_data.csv"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"a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as f:</a:t>
            </a:r>
            <a:br>
              <a:rPr dirty="0"/>
            </a:br>
            <a:r>
              <a:rPr dirty="0">
                <a:latin typeface="Courier"/>
              </a:rPr>
              <a:t>            writer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csv.writer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f,delimiter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","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dirty="0" err="1">
                <a:latin typeface="Courier"/>
              </a:rPr>
              <a:t>writer.writerow</a:t>
            </a:r>
            <a:r>
              <a:rPr dirty="0">
                <a:latin typeface="Courier"/>
              </a:rPr>
              <a:t>([</a:t>
            </a:r>
            <a:r>
              <a:rPr dirty="0" err="1">
                <a:latin typeface="Courier"/>
              </a:rPr>
              <a:t>time.time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ser_bytes</a:t>
            </a:r>
            <a:r>
              <a:rPr dirty="0">
                <a:latin typeface="Courier"/>
              </a:rPr>
              <a:t>])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except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print(</a:t>
            </a:r>
            <a:r>
              <a:rPr dirty="0">
                <a:solidFill>
                  <a:srgbClr val="4070A0"/>
                </a:solidFill>
                <a:latin typeface="Courier"/>
              </a:rPr>
              <a:t>"Keyboard Interrupt"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up with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(magrittr)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 the csv file and specify column names since no header is present 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readr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'./test_data.csv'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"read_time"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"message"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7D9029"/>
                </a:solidFill>
                <a:latin typeface="Courier"/>
              </a:rPr>
              <a:t>col_types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'dc'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up with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Some cleaning operations to parse and clean the data 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read_time =</a:t>
            </a:r>
            <a:r>
              <a:rPr>
                <a:latin typeface="Courier"/>
              </a:rPr>
              <a:t> lubridate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as_datetime</a:t>
            </a:r>
            <a:r>
              <a:rPr>
                <a:latin typeface="Courier"/>
              </a:rPr>
              <a:t>(read_time),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message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7D9029"/>
                </a:solidFill>
                <a:latin typeface="Courier"/>
              </a:rPr>
              <a:t>pattern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"b'|\\\\r|\\\\n'"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4070A0"/>
                </a:solidFill>
                <a:latin typeface="Courier"/>
              </a:rPr>
              <a:t>"\\w{4}\\s\\w{4}\\s\\w{4}\\s\\w{4}"</a:t>
            </a:r>
            <a:r>
              <a:rPr>
                <a:latin typeface="Courier"/>
              </a:rPr>
              <a:t> 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message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str_remove</a:t>
            </a:r>
            <a:r>
              <a:rPr>
                <a:latin typeface="Courier"/>
              </a:rPr>
              <a:t>(message, </a:t>
            </a:r>
            <a:r>
              <a:rPr>
                <a:solidFill>
                  <a:srgbClr val="4070A0"/>
                </a:solidFill>
                <a:latin typeface="Courier"/>
              </a:rPr>
              <a:t>"\\s*UID\\sValue:\\s"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card_id =</a:t>
            </a:r>
            <a:r>
              <a:rPr>
                <a:latin typeface="Courier"/>
              </a:rPr>
              <a:t> message)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up with </a:t>
            </a:r>
            <a:r>
              <a:rPr b="1"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datetime</a:t>
            </a:r>
            <a:r>
              <a:t> objects represent the number of seconds since beginning of Unix epoch (Jan 1, 1970 00:00 UTC)</a:t>
            </a:r>
          </a:p>
          <a:p>
            <a:pPr lvl="1"/>
            <a:r>
              <a:t>They can be coerced to a double type: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as.double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read_time)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1619131269 1619131278 1619131286 1619131303 1619131308</a:t>
            </a:r>
          </a:p>
          <a:p>
            <a:pPr lvl="1"/>
            <a:r>
              <a:t>useful for both Python and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Detection time is limited to 1-s precision with Python </a:t>
            </a:r>
            <a:r>
              <a:rPr>
                <a:latin typeface="Courier"/>
              </a:rPr>
              <a:t>time.time()</a:t>
            </a:r>
            <a: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</vt:lpstr>
      <vt:lpstr>Wingdings</vt:lpstr>
      <vt:lpstr>Office Theme</vt:lpstr>
      <vt:lpstr>Serial reading with Python; data processing with R</vt:lpstr>
      <vt:lpstr>Writing to a file via USB</vt:lpstr>
      <vt:lpstr>Python solution</vt:lpstr>
      <vt:lpstr>Python code</vt:lpstr>
      <vt:lpstr>Clean up with tidyverse</vt:lpstr>
      <vt:lpstr>Clean up with tidyverse</vt:lpstr>
      <vt:lpstr>Clean up with tidyverse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</vt:lpstr>
      <vt:lpstr>Wingdings</vt:lpstr>
      <vt:lpstr>Office Theme</vt:lpstr>
      <vt:lpstr>Serial reading with Python; data processing with R</vt:lpstr>
      <vt:lpstr>Writing to a file via USB</vt:lpstr>
      <vt:lpstr>Python solution</vt:lpstr>
      <vt:lpstr>Python code</vt:lpstr>
      <vt:lpstr>Clean up with tidyverse</vt:lpstr>
      <vt:lpstr>Clean up with tidyverse</vt:lpstr>
      <vt:lpstr>Clean up with tidyverse</vt:lpstr>
      <vt:lpstr>Detection time is limited to 1-s precision with Python time.time()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reading with Python; data processing with R</dc:title>
  <dc:creator>Evan Mascitti</dc:creator>
  <cp:keywords/>
  <cp:lastModifiedBy>Evan Mascitti</cp:lastModifiedBy>
  <cp:revision>1</cp:revision>
  <dcterms:created xsi:type="dcterms:W3CDTF">2021-04-22T23:02:07Z</dcterms:created>
  <dcterms:modified xsi:type="dcterms:W3CDTF">2021-04-22T23:18:02Z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2021-04-22</vt:lpwstr>
  </property>
  <property fmtid="{D5CDD505-2E9C-101B-9397-08002B2CF9AE}" pid="3" name="output">
    <vt:lpwstr/>
  </property>
</Properties>
</file>