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67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5000"/>
        </a:lnSpc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Serial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Python;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USB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 as simple as it would seem</a:t>
            </a:r>
          </a:p>
          <a:p>
            <a:pPr lvl="1"/>
            <a:r>
              <a:rPr/>
              <a:t>Once working, minimizes data handling pipeline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pyserial</a:t>
            </a:r>
            <a:r>
              <a:rPr/>
              <a:t> module and </a:t>
            </a:r>
            <a:r>
              <a:rPr>
                <a:latin typeface="Courier"/>
              </a:rPr>
              <a:t>csv</a:t>
            </a:r>
            <a:r>
              <a:rPr/>
              <a:t> module</a:t>
            </a:r>
          </a:p>
          <a:p>
            <a:pPr lvl="1"/>
            <a:r>
              <a:rPr>
                <a:latin typeface="Courier"/>
              </a:rPr>
              <a:t>while</a:t>
            </a:r>
            <a:r>
              <a:rPr/>
              <a:t> loop to maintain stream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serial</a:t>
            </a:r>
            <a:br/>
            <a:r>
              <a:rPr>
                <a:latin typeface="Courier"/>
              </a:rPr>
              <a:t>import time</a:t>
            </a:r>
            <a:br/>
            <a:r>
              <a:rPr>
                <a:latin typeface="Courier"/>
              </a:rPr>
              <a:t>import csv</a:t>
            </a:r>
          </a:p>
          <a:p>
            <a:pPr lvl="0" indent="0">
              <a:buNone/>
            </a:pPr>
            <a:r>
              <a:rPr>
                <a:latin typeface="Courier"/>
              </a:rPr>
              <a:t>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serial.Serial(</a:t>
            </a:r>
            <a:r>
              <a:rPr>
                <a:solidFill>
                  <a:srgbClr val="4070A0"/>
                </a:solidFill>
                <a:latin typeface="Courier"/>
              </a:rPr>
              <a:t>'COM4'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115200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ser.flushInput()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ser_bytes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ser.readline()</a:t>
            </a:r>
            <a:br/>
            <a:r>
              <a:rPr>
                <a:latin typeface="Courier"/>
              </a:rPr>
              <a:t>       </a:t>
            </a:r>
            <a:br/>
            <a:r>
              <a:rPr>
                <a:latin typeface="Courier"/>
              </a:rPr>
              <a:t>        print(ser_bytes)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"test_data.csv"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) as f:</a:t>
            </a:r>
            <a:br/>
            <a:r>
              <a:rPr>
                <a:latin typeface="Courier"/>
              </a:rPr>
              <a:t>            writer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csv.writer(f,delimiter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","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  writer.writerow([time.time(), ser_bytes])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"Keyboard Interrupt"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 b="1"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Read the csv file and specify column names since no header is present 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(magrittr)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readr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'./test_data.csv'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</a:t>
            </a:r>
            <a:r>
              <a:rPr>
                <a:solidFill>
                  <a:srgbClr val="7D9029"/>
                </a:solidFill>
                <a:latin typeface="Courier"/>
              </a:rPr>
              <a:t>col_names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"read_time"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"message"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</a:t>
            </a:r>
            <a:r>
              <a:rPr>
                <a:solidFill>
                  <a:srgbClr val="7D9029"/>
                </a:solidFill>
                <a:latin typeface="Courier"/>
              </a:rPr>
              <a:t>delim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</a:t>
            </a:r>
            <a:r>
              <a:rPr>
                <a:solidFill>
                  <a:srgbClr val="7D9029"/>
                </a:solidFill>
                <a:latin typeface="Courier"/>
              </a:rPr>
              <a:t>col_types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'dc'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 b="1"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10 x 2
     read_time message                                                          
         &lt;dbl&gt; &lt;chr&gt;                                                            
 1 1619131263. "b'Hello!\\r\\n'"                                                
 2 1619131263. "b'Found chip PN532\\r\\n'"                                      
 3 1619131263. "b'Firmware ver. 1.6\\r\\n'"                                     
 4 1619131263. "b'Waiting for an ISO14443A Card ...\\r\\n'"                     
 5 1619131269. "b'Found an ISO14443A card\\r\\n'"                               
 6 1619131269. "b'  UID Length: 4 bytes\\r\\n'"                                 
 7 1619131269. "b'  UID Value: 0xB2 0x8D 0xD0 0xB2\\r\\n'"                      
 8 1619131269. "b'\\r\\n'"                                                      
 9 1619131269. "b'Seems to be a Mifare Classic card (4 byte UID)\\r\\n'"        
10 1619131269. "b'Trying to authenticate block 4 with default KEYA value\\r\\n'"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 b="1"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parse and clean data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employs a couple beefy regular expressions 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read_time =</a:t>
            </a:r>
            <a:r>
              <a:rPr>
                <a:latin typeface="Courier"/>
              </a:rPr>
              <a:t> lubridate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as_datetime</a:t>
            </a:r>
            <a:r>
              <a:rPr>
                <a:latin typeface="Courier"/>
              </a:rPr>
              <a:t>(read_time),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message =</a:t>
            </a:r>
            <a:r>
              <a:rPr>
                <a:latin typeface="Courier"/>
              </a:rPr>
              <a:t> stringr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str_remove_all</a:t>
            </a:r>
            <a:r>
              <a:rPr>
                <a:latin typeface="Courier"/>
              </a:rPr>
              <a:t>(message, </a:t>
            </a:r>
            <a:r>
              <a:rPr>
                <a:solidFill>
                  <a:srgbClr val="7D9029"/>
                </a:solidFill>
                <a:latin typeface="Courier"/>
              </a:rPr>
              <a:t>pattern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"b'|\\\\r|\\\\n'"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stringr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str_detect</a:t>
            </a:r>
            <a:r>
              <a:rPr>
                <a:latin typeface="Courier"/>
              </a:rPr>
              <a:t>(message, </a:t>
            </a:r>
            <a:r>
              <a:rPr>
                <a:solidFill>
                  <a:srgbClr val="4070A0"/>
                </a:solidFill>
                <a:latin typeface="Courier"/>
              </a:rPr>
              <a:t>"\\w{4}\\s\\w{4}\\s\\w{4}\\s\\w{4}"</a:t>
            </a:r>
            <a:r>
              <a:rPr>
                <a:latin typeface="Courier"/>
              </a:rPr>
              <a:t> 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message =</a:t>
            </a:r>
            <a:r>
              <a:rPr>
                <a:latin typeface="Courier"/>
              </a:rPr>
              <a:t> stringr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str_remove</a:t>
            </a:r>
            <a:r>
              <a:rPr>
                <a:latin typeface="Courier"/>
              </a:rPr>
              <a:t>(message, </a:t>
            </a:r>
            <a:r>
              <a:rPr>
                <a:solidFill>
                  <a:srgbClr val="4070A0"/>
                </a:solidFill>
                <a:latin typeface="Courier"/>
              </a:rPr>
              <a:t>"\\s*UID\\sValue:\\s"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rename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card_id =</a:t>
            </a:r>
            <a:r>
              <a:rPr>
                <a:latin typeface="Courier"/>
              </a:rPr>
              <a:t> message)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 b="1"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datetime</a:t>
            </a:r>
            <a:r>
              <a:rPr/>
              <a:t> objects represent the number of seconds since beginning of Unix epoch (Jan 1, 1970 00:00 UTC)</a:t>
            </a:r>
          </a:p>
          <a:p>
            <a:pPr lvl="1"/>
            <a:r>
              <a:rPr/>
              <a:t>They are based on a double-type atomic vector: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unclass</a:t>
            </a:r>
            <a:r>
              <a:rPr>
                <a:latin typeface="Courier"/>
              </a:rPr>
              <a:t>(df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read_time)[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[1] 1619131269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exist in both Python and R</a:t>
            </a:r>
          </a:p>
          <a:p>
            <a:pPr lvl="1"/>
            <a:r>
              <a:rPr/>
              <a:t>detection time limited to 1-s precision w/ Python </a:t>
            </a:r>
            <a:r>
              <a:rPr>
                <a:latin typeface="Courier"/>
              </a:rPr>
              <a:t>time.time()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ial-reading_files/figure-pptx/time-seri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</vt:lpstr>
      <vt:lpstr>Wingdings</vt:lpstr>
      <vt:lpstr>Office Theme</vt:lpstr>
      <vt:lpstr>Serial reading with Python; data processing with R</vt:lpstr>
      <vt:lpstr>Writing to a file via USB</vt:lpstr>
      <vt:lpstr>Python solution</vt:lpstr>
      <vt:lpstr>Python code</vt:lpstr>
      <vt:lpstr>Clean up with tidyverse</vt:lpstr>
      <vt:lpstr>Clean up with tidyverse</vt:lpstr>
      <vt:lpstr>Clean up with tidyverse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reading with Python; data processing with R</dc:title>
  <dc:creator/>
  <cp:keywords/>
  <dcterms:created xsi:type="dcterms:W3CDTF">2021-04-22T23:31:42Z</dcterms:created>
  <dcterms:modified xsi:type="dcterms:W3CDTF">2021-04-22T23:31:42Z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2021-04-22</vt:lpwstr>
  </property>
  <property fmtid="{D5CDD505-2E9C-101B-9397-08002B2CF9AE}" pid="3" name="output">
    <vt:lpwstr/>
  </property>
</Properties>
</file>