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408" r:id="rId4"/>
    <p:sldId id="411" r:id="rId5"/>
    <p:sldId id="410" r:id="rId6"/>
    <p:sldId id="409" r:id="rId7"/>
    <p:sldId id="412" r:id="rId8"/>
    <p:sldId id="4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D39D-A067-4656-8652-679FEA8B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61D9-3037-423C-B205-35E68175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E23D-76A0-428B-9682-812B943B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3099-06E4-4608-9B3C-F46F189D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8D-4878-4370-99EF-3724F6C6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1886-607D-420B-BE87-63C55F76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6602C-D152-4D36-A332-7575E15F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7A19-3D04-4466-AC90-ECF16774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13C3-A90E-43FA-A332-401E2B23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ABAC-3C80-47D2-A020-95A3813E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4E496-20CD-48CE-B0B2-82BB14926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4684-8FB2-455D-AC78-CF68F99C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17B9-CE14-4860-8D91-AEB3D12A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2D08-0B03-4C88-8A01-034C3586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97D6-657D-42A1-9BC4-6B09CDDA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BE18-2F0A-4EDB-B1CA-DF878223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1473-EFF7-44FA-952D-2CFFB85E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9C12-965B-427B-BA2F-425A9FB8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579B-58EB-4645-99FA-116375E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11EA-71B6-405B-8D55-C9B1CAF0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9F7A-F48C-4D4A-B68F-9816ADD5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7DE6-9658-47EC-ACBD-8C40FA20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84AB-2986-4FE0-8F12-15D42725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D3F8-FB93-4C19-B8B9-F92186C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AC59-9203-4AAE-AD25-043C58C1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73A3-C015-4C17-9C1F-9A089440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040E-B2C9-4A10-AD09-876A757D0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5FB11-3D61-47D5-BB13-F2056FBB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89628-6079-4A79-AB7D-7940E8E0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A804C-FF6F-4B98-ABFB-BB5B9268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094A-B34E-4BD7-8FA3-EDF8A64F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51F5-5542-4586-BE40-0E0D21D7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EC379-BFB3-4E16-B643-A80CDEAC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33C38-C8F1-49AD-879C-038A86757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7E88A-C837-4129-9299-99E279C36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5730E-2F6F-4ED3-83B6-CC361EAE3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C0567-E163-4AC3-B523-CF07460C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3CF5A-D84F-430C-B7E0-613A2024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97E9B-DF17-491A-B1CE-E9934A93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8196-C0F0-450B-A188-4D3C2906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F8E74-7FE0-42BF-A362-55B0D81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6930-BAA3-4659-8FD4-CB3AFFAB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4251A-DBB1-4321-9773-3D20C951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49257-CAAD-4A3D-BDB4-6091E529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7FA83-F610-479E-B23F-F09D2984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7012-5A4C-4CFD-B5A8-1FE9AC57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7495-66D8-4232-B295-15802647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05BE-FCB0-4991-8E83-3A547984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B5FB7-C5D5-4D89-A0C8-E766C53B2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453A1-2DCC-4D88-9338-EF1F6659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E9918-5E9A-4CE1-9F45-622D7078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E62CF-D3CA-4C90-9C8C-EF5ADDB6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8778-C903-42D0-BB58-BE87A834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57913-BD40-48D0-B1E5-B248755C8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0BD3E-1DDA-4EBF-A47A-DCFDB172F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06647-0DB1-473E-A34A-3017D96B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45A49-F5D5-4E8D-BD84-C4774DE4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C883-8FFF-4109-93DF-C3941972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C4D14-60B7-4E07-A90F-7E5252C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D08E3-F604-42FC-9BCC-E5B8A9FE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1313-7231-4EDC-8322-471B3EED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82F6-D120-4CC9-8CA7-19693497BF2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2859-71A1-42D7-8663-D23D2A9F4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C638-2AE1-49B5-B7D6-D6F38BAF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7C42-4BB0-4842-B3D3-5EFA0734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1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A819-96AA-49DE-809F-A347D1ACE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82175-A026-4DC3-8C83-9314C8D2B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6C8BD7-DC3D-4F37-A9B1-7F7695F3E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t="17501" r="15223" b="19256"/>
          <a:stretch/>
        </p:blipFill>
        <p:spPr>
          <a:xfrm>
            <a:off x="1377290" y="780772"/>
            <a:ext cx="9335820" cy="6018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43A40-E14A-477E-BF88-804A57F54FED}"/>
              </a:ext>
            </a:extLst>
          </p:cNvPr>
          <p:cNvSpPr txBox="1"/>
          <p:nvPr/>
        </p:nvSpPr>
        <p:spPr>
          <a:xfrm>
            <a:off x="4429760" y="411440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Undisturbed specimen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3E491-9651-4060-B839-B78766FE1CEC}"/>
              </a:ext>
            </a:extLst>
          </p:cNvPr>
          <p:cNvSpPr txBox="1"/>
          <p:nvPr/>
        </p:nvSpPr>
        <p:spPr>
          <a:xfrm>
            <a:off x="406400" y="2135307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W= 0.11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13A4-4340-48DA-B99D-CCB41F3963E2}"/>
              </a:ext>
            </a:extLst>
          </p:cNvPr>
          <p:cNvSpPr txBox="1"/>
          <p:nvPr/>
        </p:nvSpPr>
        <p:spPr>
          <a:xfrm>
            <a:off x="8453120" y="2236907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W= 0.08</a:t>
            </a:r>
          </a:p>
        </p:txBody>
      </p:sp>
    </p:spTree>
    <p:extLst>
      <p:ext uri="{BB962C8B-B14F-4D97-AF65-F5344CB8AC3E}">
        <p14:creationId xmlns:p14="http://schemas.microsoft.com/office/powerpoint/2010/main" val="394404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F2D58-4030-4895-A0D9-3AAA1C4D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510" y="866775"/>
            <a:ext cx="10106314" cy="5467350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37D1109-1863-44F2-A41E-B3B9062ED909}"/>
              </a:ext>
            </a:extLst>
          </p:cNvPr>
          <p:cNvSpPr/>
          <p:nvPr/>
        </p:nvSpPr>
        <p:spPr>
          <a:xfrm rot="6604334">
            <a:off x="9011442" y="2039014"/>
            <a:ext cx="1163215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FE696-7ADF-4C38-B678-F17F53A8AA07}"/>
              </a:ext>
            </a:extLst>
          </p:cNvPr>
          <p:cNvSpPr txBox="1"/>
          <p:nvPr/>
        </p:nvSpPr>
        <p:spPr>
          <a:xfrm>
            <a:off x="8330532" y="1231662"/>
            <a:ext cx="3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soft- soil deforms easily</a:t>
            </a:r>
          </a:p>
        </p:txBody>
      </p:sp>
    </p:spTree>
    <p:extLst>
      <p:ext uri="{BB962C8B-B14F-4D97-AF65-F5344CB8AC3E}">
        <p14:creationId xmlns:p14="http://schemas.microsoft.com/office/powerpoint/2010/main" val="94964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F2D58-4030-4895-A0D9-3AAA1C4D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510" y="866775"/>
            <a:ext cx="10106314" cy="5467350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429B3E6-99D4-4969-9E6E-A777CB3FAA13}"/>
              </a:ext>
            </a:extLst>
          </p:cNvPr>
          <p:cNvSpPr/>
          <p:nvPr/>
        </p:nvSpPr>
        <p:spPr>
          <a:xfrm rot="6604334">
            <a:off x="6686450" y="3244719"/>
            <a:ext cx="1163215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550FA-3A12-489A-A98F-1446C6641CC8}"/>
              </a:ext>
            </a:extLst>
          </p:cNvPr>
          <p:cNvSpPr txBox="1"/>
          <p:nvPr/>
        </p:nvSpPr>
        <p:spPr>
          <a:xfrm>
            <a:off x="6604207" y="2377556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‘perfect’ moisture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7D1109-1863-44F2-A41E-B3B9062ED909}"/>
              </a:ext>
            </a:extLst>
          </p:cNvPr>
          <p:cNvSpPr/>
          <p:nvPr/>
        </p:nvSpPr>
        <p:spPr>
          <a:xfrm rot="6604334">
            <a:off x="9011442" y="2039014"/>
            <a:ext cx="1163215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B84D3-DDAF-4DBF-9E31-D95372397BF8}"/>
              </a:ext>
            </a:extLst>
          </p:cNvPr>
          <p:cNvSpPr txBox="1"/>
          <p:nvPr/>
        </p:nvSpPr>
        <p:spPr>
          <a:xfrm>
            <a:off x="8330532" y="1231662"/>
            <a:ext cx="3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soft- soil deforms easily</a:t>
            </a:r>
          </a:p>
        </p:txBody>
      </p:sp>
    </p:spTree>
    <p:extLst>
      <p:ext uri="{BB962C8B-B14F-4D97-AF65-F5344CB8AC3E}">
        <p14:creationId xmlns:p14="http://schemas.microsoft.com/office/powerpoint/2010/main" val="248150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F2D58-4030-4895-A0D9-3AAA1C4D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510" y="866775"/>
            <a:ext cx="10106314" cy="5467350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429B3E6-99D4-4969-9E6E-A777CB3FAA13}"/>
              </a:ext>
            </a:extLst>
          </p:cNvPr>
          <p:cNvSpPr/>
          <p:nvPr/>
        </p:nvSpPr>
        <p:spPr>
          <a:xfrm rot="6604334">
            <a:off x="6686450" y="3244719"/>
            <a:ext cx="1163215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550FA-3A12-489A-A98F-1446C6641CC8}"/>
              </a:ext>
            </a:extLst>
          </p:cNvPr>
          <p:cNvSpPr txBox="1"/>
          <p:nvPr/>
        </p:nvSpPr>
        <p:spPr>
          <a:xfrm>
            <a:off x="6604207" y="2377556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‘perfect’ moisture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C75B-FDB2-44F3-8FDD-3FFDFAA300D3}"/>
              </a:ext>
            </a:extLst>
          </p:cNvPr>
          <p:cNvSpPr txBox="1"/>
          <p:nvPr/>
        </p:nvSpPr>
        <p:spPr>
          <a:xfrm>
            <a:off x="2137376" y="57733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brittle and weak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4E858D-B902-4121-9010-343420B62ED5}"/>
              </a:ext>
            </a:extLst>
          </p:cNvPr>
          <p:cNvSpPr/>
          <p:nvPr/>
        </p:nvSpPr>
        <p:spPr>
          <a:xfrm rot="812588">
            <a:off x="3899134" y="864989"/>
            <a:ext cx="1812600" cy="32106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7D1109-1863-44F2-A41E-B3B9062ED909}"/>
              </a:ext>
            </a:extLst>
          </p:cNvPr>
          <p:cNvSpPr/>
          <p:nvPr/>
        </p:nvSpPr>
        <p:spPr>
          <a:xfrm rot="6604334">
            <a:off x="9011442" y="2039014"/>
            <a:ext cx="1163215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02CBE-22F9-438C-9AD5-480783AC16E4}"/>
              </a:ext>
            </a:extLst>
          </p:cNvPr>
          <p:cNvSpPr txBox="1"/>
          <p:nvPr/>
        </p:nvSpPr>
        <p:spPr>
          <a:xfrm>
            <a:off x="8330532" y="1231662"/>
            <a:ext cx="3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soft- soil deforms easily</a:t>
            </a:r>
          </a:p>
        </p:txBody>
      </p:sp>
    </p:spTree>
    <p:extLst>
      <p:ext uri="{BB962C8B-B14F-4D97-AF65-F5344CB8AC3E}">
        <p14:creationId xmlns:p14="http://schemas.microsoft.com/office/powerpoint/2010/main" val="371557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F2D58-4030-4895-A0D9-3AAA1C4D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510" y="866775"/>
            <a:ext cx="10106314" cy="5467350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429B3E6-99D4-4969-9E6E-A777CB3FAA13}"/>
              </a:ext>
            </a:extLst>
          </p:cNvPr>
          <p:cNvSpPr/>
          <p:nvPr/>
        </p:nvSpPr>
        <p:spPr>
          <a:xfrm rot="6604334">
            <a:off x="6686450" y="3244719"/>
            <a:ext cx="1163215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550FA-3A12-489A-A98F-1446C6641CC8}"/>
              </a:ext>
            </a:extLst>
          </p:cNvPr>
          <p:cNvSpPr txBox="1"/>
          <p:nvPr/>
        </p:nvSpPr>
        <p:spPr>
          <a:xfrm>
            <a:off x="6604207" y="2377556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‘perfect’ moisture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C75B-FDB2-44F3-8FDD-3FFDFAA300D3}"/>
              </a:ext>
            </a:extLst>
          </p:cNvPr>
          <p:cNvSpPr txBox="1"/>
          <p:nvPr/>
        </p:nvSpPr>
        <p:spPr>
          <a:xfrm>
            <a:off x="2137376" y="57733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brittle and weak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4E858D-B902-4121-9010-343420B62ED5}"/>
              </a:ext>
            </a:extLst>
          </p:cNvPr>
          <p:cNvSpPr/>
          <p:nvPr/>
        </p:nvSpPr>
        <p:spPr>
          <a:xfrm rot="812588">
            <a:off x="3899134" y="864989"/>
            <a:ext cx="1812600" cy="32106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A1A4B-6E4E-4581-B88E-59326E92FA0C}"/>
              </a:ext>
            </a:extLst>
          </p:cNvPr>
          <p:cNvSpPr txBox="1"/>
          <p:nvPr/>
        </p:nvSpPr>
        <p:spPr>
          <a:xfrm>
            <a:off x="2468634" y="2562222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brittle and strong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8F60B0-745B-42EB-AE02-A610D2990B30}"/>
              </a:ext>
            </a:extLst>
          </p:cNvPr>
          <p:cNvSpPr/>
          <p:nvPr/>
        </p:nvSpPr>
        <p:spPr>
          <a:xfrm rot="4346748">
            <a:off x="2825878" y="3788315"/>
            <a:ext cx="1812600" cy="32106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7D1109-1863-44F2-A41E-B3B9062ED909}"/>
              </a:ext>
            </a:extLst>
          </p:cNvPr>
          <p:cNvSpPr/>
          <p:nvPr/>
        </p:nvSpPr>
        <p:spPr>
          <a:xfrm rot="6604334">
            <a:off x="9011442" y="2039014"/>
            <a:ext cx="1163215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C76984-4684-44AE-979C-F0845168A14A}"/>
              </a:ext>
            </a:extLst>
          </p:cNvPr>
          <p:cNvSpPr/>
          <p:nvPr/>
        </p:nvSpPr>
        <p:spPr>
          <a:xfrm rot="5400000">
            <a:off x="6520092" y="4681043"/>
            <a:ext cx="867697" cy="299832"/>
          </a:xfrm>
          <a:prstGeom prst="rightArrow">
            <a:avLst>
              <a:gd name="adj1" fmla="val 50000"/>
              <a:gd name="adj2" fmla="val 6252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3C21E-F8C4-4336-A13E-8094707F8BC9}"/>
              </a:ext>
            </a:extLst>
          </p:cNvPr>
          <p:cNvSpPr txBox="1"/>
          <p:nvPr/>
        </p:nvSpPr>
        <p:spPr>
          <a:xfrm>
            <a:off x="8330532" y="1231662"/>
            <a:ext cx="3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soft- soil deforms easily</a:t>
            </a:r>
          </a:p>
        </p:txBody>
      </p:sp>
    </p:spTree>
    <p:extLst>
      <p:ext uri="{BB962C8B-B14F-4D97-AF65-F5344CB8AC3E}">
        <p14:creationId xmlns:p14="http://schemas.microsoft.com/office/powerpoint/2010/main" val="188212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F2D58-4030-4895-A0D9-3AAA1C4D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510" y="866775"/>
            <a:ext cx="10106314" cy="5467350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429B3E6-99D4-4969-9E6E-A777CB3FAA13}"/>
              </a:ext>
            </a:extLst>
          </p:cNvPr>
          <p:cNvSpPr/>
          <p:nvPr/>
        </p:nvSpPr>
        <p:spPr>
          <a:xfrm rot="6604334">
            <a:off x="6686450" y="3244719"/>
            <a:ext cx="1163215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550FA-3A12-489A-A98F-1446C6641CC8}"/>
              </a:ext>
            </a:extLst>
          </p:cNvPr>
          <p:cNvSpPr txBox="1"/>
          <p:nvPr/>
        </p:nvSpPr>
        <p:spPr>
          <a:xfrm>
            <a:off x="6604207" y="2377556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‘perfect’ moisture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414D17-3A77-4C2A-913A-56047694EEE7}"/>
              </a:ext>
            </a:extLst>
          </p:cNvPr>
          <p:cNvSpPr/>
          <p:nvPr/>
        </p:nvSpPr>
        <p:spPr>
          <a:xfrm rot="5400000">
            <a:off x="6520092" y="4681043"/>
            <a:ext cx="867697" cy="299832"/>
          </a:xfrm>
          <a:prstGeom prst="rightArrow">
            <a:avLst>
              <a:gd name="adj1" fmla="val 50000"/>
              <a:gd name="adj2" fmla="val 6252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6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F2D58-4030-4895-A0D9-3AAA1C4D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34" y="1390650"/>
            <a:ext cx="10106314" cy="5467350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429B3E6-99D4-4969-9E6E-A777CB3FAA13}"/>
              </a:ext>
            </a:extLst>
          </p:cNvPr>
          <p:cNvSpPr/>
          <p:nvPr/>
        </p:nvSpPr>
        <p:spPr>
          <a:xfrm rot="6604334">
            <a:off x="6845380" y="3924909"/>
            <a:ext cx="830367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414D17-3A77-4C2A-913A-56047694EEE7}"/>
              </a:ext>
            </a:extLst>
          </p:cNvPr>
          <p:cNvSpPr/>
          <p:nvPr/>
        </p:nvSpPr>
        <p:spPr>
          <a:xfrm rot="5400000">
            <a:off x="6569716" y="5204918"/>
            <a:ext cx="867697" cy="299832"/>
          </a:xfrm>
          <a:prstGeom prst="rightArrow">
            <a:avLst>
              <a:gd name="adj1" fmla="val 50000"/>
              <a:gd name="adj2" fmla="val 6252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18F156-DF94-4BC4-8B69-79D43B0B39A3}"/>
              </a:ext>
            </a:extLst>
          </p:cNvPr>
          <p:cNvSpPr/>
          <p:nvPr/>
        </p:nvSpPr>
        <p:spPr>
          <a:xfrm>
            <a:off x="7317681" y="5465525"/>
            <a:ext cx="3404698" cy="201809"/>
          </a:xfrm>
          <a:prstGeom prst="rightArrow">
            <a:avLst>
              <a:gd name="adj1" fmla="val 50000"/>
              <a:gd name="adj2" fmla="val 6252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BDC45-2A6B-4F6C-A47C-68B3EED36F3A}"/>
              </a:ext>
            </a:extLst>
          </p:cNvPr>
          <p:cNvSpPr txBox="1"/>
          <p:nvPr/>
        </p:nvSpPr>
        <p:spPr>
          <a:xfrm>
            <a:off x="10711896" y="5354834"/>
            <a:ext cx="85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6B289-DDA0-4D24-9434-58680C3A0C86}"/>
              </a:ext>
            </a:extLst>
          </p:cNvPr>
          <p:cNvSpPr txBox="1"/>
          <p:nvPr/>
        </p:nvSpPr>
        <p:spPr>
          <a:xfrm>
            <a:off x="7970648" y="5186028"/>
            <a:ext cx="233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acceptable water content range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502BDD-37AD-4142-BBFC-9AC70BD922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6" t="27439" r="27648" b="14910"/>
          <a:stretch/>
        </p:blipFill>
        <p:spPr>
          <a:xfrm>
            <a:off x="2562247" y="3953872"/>
            <a:ext cx="1578171" cy="13654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5CAEF4-C87A-40D6-913C-568439E04F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3" t="26388" r="27934" b="14330"/>
          <a:stretch/>
        </p:blipFill>
        <p:spPr>
          <a:xfrm>
            <a:off x="6722981" y="1919189"/>
            <a:ext cx="1669793" cy="14823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31DF70-1A9A-4429-85F3-8439D8EB8C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9" t="23022" r="24260" b="13916"/>
          <a:stretch/>
        </p:blipFill>
        <p:spPr>
          <a:xfrm>
            <a:off x="5150540" y="0"/>
            <a:ext cx="1890920" cy="1571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550FA-3A12-489A-A98F-1446C6641CC8}"/>
              </a:ext>
            </a:extLst>
          </p:cNvPr>
          <p:cNvSpPr txBox="1"/>
          <p:nvPr/>
        </p:nvSpPr>
        <p:spPr>
          <a:xfrm>
            <a:off x="6649986" y="3266186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‘perfect’ moisture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29E86-B533-4909-A6E2-FF3151E338C1}"/>
              </a:ext>
            </a:extLst>
          </p:cNvPr>
          <p:cNvSpPr txBox="1"/>
          <p:nvPr/>
        </p:nvSpPr>
        <p:spPr>
          <a:xfrm>
            <a:off x="2562247" y="3564095"/>
            <a:ext cx="172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5F3FF5-02CB-41C1-AA5B-FFE248FE9996}"/>
              </a:ext>
            </a:extLst>
          </p:cNvPr>
          <p:cNvSpPr txBox="1"/>
          <p:nvPr/>
        </p:nvSpPr>
        <p:spPr>
          <a:xfrm>
            <a:off x="4964624" y="1430177"/>
            <a:ext cx="252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deformation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80F5DD6-EDC4-4198-BA09-42704D94579B}"/>
              </a:ext>
            </a:extLst>
          </p:cNvPr>
          <p:cNvSpPr/>
          <p:nvPr/>
        </p:nvSpPr>
        <p:spPr>
          <a:xfrm rot="6604334">
            <a:off x="10635693" y="2381990"/>
            <a:ext cx="1163215" cy="32966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1AFE852-30E3-44C9-91EC-B8EE4A183026}"/>
              </a:ext>
            </a:extLst>
          </p:cNvPr>
          <p:cNvSpPr/>
          <p:nvPr/>
        </p:nvSpPr>
        <p:spPr>
          <a:xfrm rot="5400000">
            <a:off x="9905766" y="4139814"/>
            <a:ext cx="2109977" cy="299832"/>
          </a:xfrm>
          <a:prstGeom prst="rightArrow">
            <a:avLst>
              <a:gd name="adj1" fmla="val 50000"/>
              <a:gd name="adj2" fmla="val 6252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2F3021-A363-4FB8-8D0E-AE6C7DC7DA56}"/>
              </a:ext>
            </a:extLst>
          </p:cNvPr>
          <p:cNvCxnSpPr>
            <a:cxnSpLocks/>
          </p:cNvCxnSpPr>
          <p:nvPr/>
        </p:nvCxnSpPr>
        <p:spPr>
          <a:xfrm flipV="1">
            <a:off x="9818946" y="3266186"/>
            <a:ext cx="189967" cy="568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3768B6-DB33-47C9-BA6C-047F12999573}"/>
              </a:ext>
            </a:extLst>
          </p:cNvPr>
          <p:cNvCxnSpPr>
            <a:cxnSpLocks/>
          </p:cNvCxnSpPr>
          <p:nvPr/>
        </p:nvCxnSpPr>
        <p:spPr>
          <a:xfrm flipV="1">
            <a:off x="10119145" y="3210927"/>
            <a:ext cx="189967" cy="284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06ECD6-5D8F-4578-A4B8-C5857FB268E2}"/>
              </a:ext>
            </a:extLst>
          </p:cNvPr>
          <p:cNvCxnSpPr>
            <a:cxnSpLocks/>
          </p:cNvCxnSpPr>
          <p:nvPr/>
        </p:nvCxnSpPr>
        <p:spPr>
          <a:xfrm flipV="1">
            <a:off x="10380443" y="3182512"/>
            <a:ext cx="189967" cy="284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3F5964-041D-4980-A5AB-A09F12991C8E}"/>
              </a:ext>
            </a:extLst>
          </p:cNvPr>
          <p:cNvCxnSpPr>
            <a:cxnSpLocks/>
          </p:cNvCxnSpPr>
          <p:nvPr/>
        </p:nvCxnSpPr>
        <p:spPr>
          <a:xfrm flipV="1">
            <a:off x="10670828" y="3121261"/>
            <a:ext cx="189967" cy="284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A8F2BC-8B75-4252-9C2F-4ED22C57D98E}"/>
              </a:ext>
            </a:extLst>
          </p:cNvPr>
          <p:cNvSpPr txBox="1"/>
          <p:nvPr/>
        </p:nvSpPr>
        <p:spPr>
          <a:xfrm>
            <a:off x="9258404" y="1568022"/>
            <a:ext cx="3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soft- soil deforms easily</a:t>
            </a:r>
          </a:p>
        </p:txBody>
      </p:sp>
    </p:spTree>
    <p:extLst>
      <p:ext uri="{BB962C8B-B14F-4D97-AF65-F5344CB8AC3E}">
        <p14:creationId xmlns:p14="http://schemas.microsoft.com/office/powerpoint/2010/main" val="220411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20</Paragraphs>
  <Slides>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Mascitti, Evan C</dc:creator>
  <cp:lastModifiedBy>Mascitti, Evan C</cp:lastModifiedBy>
  <cp:revision>1</cp:revision>
  <dcterms:created xsi:type="dcterms:W3CDTF">2021-07-07T15:28:50Z</dcterms:created>
  <dcterms:modified xsi:type="dcterms:W3CDTF">2021-07-07T15:29:12Z</dcterms:modified>
</cp:coreProperties>
</file>