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61" r:id="rId3"/>
    <p:sldId id="263" r:id="rId4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933"/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2" autoAdjust="0"/>
    <p:restoredTop sz="89242" autoAdjust="0"/>
  </p:normalViewPr>
  <p:slideViewPr>
    <p:cSldViewPr>
      <p:cViewPr>
        <p:scale>
          <a:sx n="112" d="100"/>
          <a:sy n="112" d="100"/>
        </p:scale>
        <p:origin x="-608" y="-96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170CE-8276-D049-BC2B-DD8C5E736981}" type="doc">
      <dgm:prSet loTypeId="urn:microsoft.com/office/officeart/2005/8/layout/process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B8A28-04E8-6742-8627-BFBCD73E95F7}">
      <dgm:prSet phldrT="[Text]"/>
      <dgm:spPr/>
      <dgm:t>
        <a:bodyPr/>
        <a:lstStyle/>
        <a:p>
          <a:r>
            <a:rPr lang="en-US" dirty="0" smtClean="0"/>
            <a:t>Select Compounds/Processing</a:t>
          </a:r>
          <a:endParaRPr lang="en-US" dirty="0"/>
        </a:p>
      </dgm:t>
    </dgm:pt>
    <dgm:pt modelId="{452437FA-DA3A-C742-A4B2-93B5FBC91B72}" type="parTrans" cxnId="{123C1683-7C0E-B440-8C53-811F28FCC979}">
      <dgm:prSet/>
      <dgm:spPr/>
      <dgm:t>
        <a:bodyPr/>
        <a:lstStyle/>
        <a:p>
          <a:endParaRPr lang="en-US"/>
        </a:p>
      </dgm:t>
    </dgm:pt>
    <dgm:pt modelId="{5CEC5E89-997B-5B46-9A8C-0AC201F1F7B3}" type="sibTrans" cxnId="{123C1683-7C0E-B440-8C53-811F28FCC979}">
      <dgm:prSet/>
      <dgm:spPr/>
      <dgm:t>
        <a:bodyPr/>
        <a:lstStyle/>
        <a:p>
          <a:endParaRPr lang="en-US"/>
        </a:p>
      </dgm:t>
    </dgm:pt>
    <dgm:pt modelId="{E1031E90-1433-434F-9061-29F715867368}">
      <dgm:prSet phldrT="[Text]"/>
      <dgm:spPr/>
      <dgm:t>
        <a:bodyPr/>
        <a:lstStyle/>
        <a:p>
          <a:r>
            <a:rPr lang="en-US" dirty="0" smtClean="0"/>
            <a:t>Predict Structure</a:t>
          </a:r>
          <a:endParaRPr lang="en-US" dirty="0"/>
        </a:p>
      </dgm:t>
    </dgm:pt>
    <dgm:pt modelId="{249DAD69-EED2-FF4D-8633-7E562DCED6BC}" type="parTrans" cxnId="{F3570F9A-7D74-EE47-ABC4-BAE0C43FA924}">
      <dgm:prSet/>
      <dgm:spPr/>
      <dgm:t>
        <a:bodyPr/>
        <a:lstStyle/>
        <a:p>
          <a:endParaRPr lang="en-US"/>
        </a:p>
      </dgm:t>
    </dgm:pt>
    <dgm:pt modelId="{7299AD8A-3BDF-FE41-A921-8A3484CECC03}" type="sibTrans" cxnId="{F3570F9A-7D74-EE47-ABC4-BAE0C43FA924}">
      <dgm:prSet/>
      <dgm:spPr/>
      <dgm:t>
        <a:bodyPr/>
        <a:lstStyle/>
        <a:p>
          <a:endParaRPr lang="en-US"/>
        </a:p>
      </dgm:t>
    </dgm:pt>
    <dgm:pt modelId="{377BB7E9-4327-5C4E-9086-4941B53B1637}">
      <dgm:prSet phldrT="[Text]"/>
      <dgm:spPr/>
      <dgm:t>
        <a:bodyPr/>
        <a:lstStyle/>
        <a:p>
          <a:r>
            <a:rPr lang="en-US" dirty="0" smtClean="0"/>
            <a:t>Calculate Electronic Properties</a:t>
          </a:r>
          <a:endParaRPr lang="en-US" dirty="0"/>
        </a:p>
      </dgm:t>
    </dgm:pt>
    <dgm:pt modelId="{15858850-FE69-A94D-9BD9-76DD05EDDD7C}" type="parTrans" cxnId="{D9C552D0-2CA7-1640-9AE3-584CC9D8A449}">
      <dgm:prSet/>
      <dgm:spPr/>
      <dgm:t>
        <a:bodyPr/>
        <a:lstStyle/>
        <a:p>
          <a:endParaRPr lang="en-US"/>
        </a:p>
      </dgm:t>
    </dgm:pt>
    <dgm:pt modelId="{136AA8AB-D3FA-5043-B79A-6CE9AC056719}" type="sibTrans" cxnId="{D9C552D0-2CA7-1640-9AE3-584CC9D8A449}">
      <dgm:prSet/>
      <dgm:spPr/>
      <dgm:t>
        <a:bodyPr/>
        <a:lstStyle/>
        <a:p>
          <a:endParaRPr lang="en-US"/>
        </a:p>
      </dgm:t>
    </dgm:pt>
    <dgm:pt modelId="{2CC9A67C-89A6-0548-BD9A-172DCEDBA72F}" type="pres">
      <dgm:prSet presAssocID="{96D170CE-8276-D049-BC2B-DD8C5E736981}" presName="Name0" presStyleCnt="0">
        <dgm:presLayoutVars>
          <dgm:dir/>
          <dgm:resizeHandles val="exact"/>
        </dgm:presLayoutVars>
      </dgm:prSet>
      <dgm:spPr/>
    </dgm:pt>
    <dgm:pt modelId="{994CC6A0-C878-2442-850B-4C0B02E139F6}" type="pres">
      <dgm:prSet presAssocID="{6B6B8A28-04E8-6742-8627-BFBCD73E95F7}" presName="node" presStyleLbl="node1" presStyleIdx="0" presStyleCnt="3">
        <dgm:presLayoutVars>
          <dgm:bulletEnabled val="1"/>
        </dgm:presLayoutVars>
      </dgm:prSet>
      <dgm:spPr/>
    </dgm:pt>
    <dgm:pt modelId="{9F7E2C77-B455-CD4B-B557-3967C315DB97}" type="pres">
      <dgm:prSet presAssocID="{5CEC5E89-997B-5B46-9A8C-0AC201F1F7B3}" presName="sibTrans" presStyleLbl="sibTrans2D1" presStyleIdx="0" presStyleCnt="2"/>
      <dgm:spPr/>
    </dgm:pt>
    <dgm:pt modelId="{0FAC58B4-0E9D-B546-B397-C9FFDADCC009}" type="pres">
      <dgm:prSet presAssocID="{5CEC5E89-997B-5B46-9A8C-0AC201F1F7B3}" presName="connectorText" presStyleLbl="sibTrans2D1" presStyleIdx="0" presStyleCnt="2"/>
      <dgm:spPr/>
    </dgm:pt>
    <dgm:pt modelId="{EF00A253-C979-394D-BA7A-F910BC73D679}" type="pres">
      <dgm:prSet presAssocID="{E1031E90-1433-434F-9061-29F71586736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8BF42-28BE-8441-B21C-F4F65A1BCF81}" type="pres">
      <dgm:prSet presAssocID="{7299AD8A-3BDF-FE41-A921-8A3484CECC03}" presName="sibTrans" presStyleLbl="sibTrans2D1" presStyleIdx="1" presStyleCnt="2"/>
      <dgm:spPr/>
    </dgm:pt>
    <dgm:pt modelId="{C260C4F4-1573-5642-8717-76D7A41525C7}" type="pres">
      <dgm:prSet presAssocID="{7299AD8A-3BDF-FE41-A921-8A3484CECC03}" presName="connectorText" presStyleLbl="sibTrans2D1" presStyleIdx="1" presStyleCnt="2"/>
      <dgm:spPr/>
    </dgm:pt>
    <dgm:pt modelId="{9A0C86AC-4396-9F4B-9741-2E5AEEE7CA91}" type="pres">
      <dgm:prSet presAssocID="{377BB7E9-4327-5C4E-9086-4941B53B16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7E2B2F-8D2E-9845-9241-97DD1B5668A8}" type="presOf" srcId="{96D170CE-8276-D049-BC2B-DD8C5E736981}" destId="{2CC9A67C-89A6-0548-BD9A-172DCEDBA72F}" srcOrd="0" destOrd="0" presId="urn:microsoft.com/office/officeart/2005/8/layout/process1"/>
    <dgm:cxn modelId="{CC97717C-266F-164E-B0A7-1F455E56E33A}" type="presOf" srcId="{5CEC5E89-997B-5B46-9A8C-0AC201F1F7B3}" destId="{9F7E2C77-B455-CD4B-B557-3967C315DB97}" srcOrd="0" destOrd="0" presId="urn:microsoft.com/office/officeart/2005/8/layout/process1"/>
    <dgm:cxn modelId="{8A1E3B0D-DC55-BF46-A201-F2146772995A}" type="presOf" srcId="{7299AD8A-3BDF-FE41-A921-8A3484CECC03}" destId="{C260C4F4-1573-5642-8717-76D7A41525C7}" srcOrd="1" destOrd="0" presId="urn:microsoft.com/office/officeart/2005/8/layout/process1"/>
    <dgm:cxn modelId="{123C1683-7C0E-B440-8C53-811F28FCC979}" srcId="{96D170CE-8276-D049-BC2B-DD8C5E736981}" destId="{6B6B8A28-04E8-6742-8627-BFBCD73E95F7}" srcOrd="0" destOrd="0" parTransId="{452437FA-DA3A-C742-A4B2-93B5FBC91B72}" sibTransId="{5CEC5E89-997B-5B46-9A8C-0AC201F1F7B3}"/>
    <dgm:cxn modelId="{D9C552D0-2CA7-1640-9AE3-584CC9D8A449}" srcId="{96D170CE-8276-D049-BC2B-DD8C5E736981}" destId="{377BB7E9-4327-5C4E-9086-4941B53B1637}" srcOrd="2" destOrd="0" parTransId="{15858850-FE69-A94D-9BD9-76DD05EDDD7C}" sibTransId="{136AA8AB-D3FA-5043-B79A-6CE9AC056719}"/>
    <dgm:cxn modelId="{F8934B1F-64C3-CC4F-ADE3-88167F8B59FE}" type="presOf" srcId="{E1031E90-1433-434F-9061-29F715867368}" destId="{EF00A253-C979-394D-BA7A-F910BC73D679}" srcOrd="0" destOrd="0" presId="urn:microsoft.com/office/officeart/2005/8/layout/process1"/>
    <dgm:cxn modelId="{044631F0-EC4A-184B-8302-E303E7350DE4}" type="presOf" srcId="{6B6B8A28-04E8-6742-8627-BFBCD73E95F7}" destId="{994CC6A0-C878-2442-850B-4C0B02E139F6}" srcOrd="0" destOrd="0" presId="urn:microsoft.com/office/officeart/2005/8/layout/process1"/>
    <dgm:cxn modelId="{CBF1B0A8-9B23-9749-B74F-958A28F5E577}" type="presOf" srcId="{5CEC5E89-997B-5B46-9A8C-0AC201F1F7B3}" destId="{0FAC58B4-0E9D-B546-B397-C9FFDADCC009}" srcOrd="1" destOrd="0" presId="urn:microsoft.com/office/officeart/2005/8/layout/process1"/>
    <dgm:cxn modelId="{F3570F9A-7D74-EE47-ABC4-BAE0C43FA924}" srcId="{96D170CE-8276-D049-BC2B-DD8C5E736981}" destId="{E1031E90-1433-434F-9061-29F715867368}" srcOrd="1" destOrd="0" parTransId="{249DAD69-EED2-FF4D-8633-7E562DCED6BC}" sibTransId="{7299AD8A-3BDF-FE41-A921-8A3484CECC03}"/>
    <dgm:cxn modelId="{D8B24180-ECE5-3A4F-85D8-F1477A039348}" type="presOf" srcId="{7299AD8A-3BDF-FE41-A921-8A3484CECC03}" destId="{6E28BF42-28BE-8441-B21C-F4F65A1BCF81}" srcOrd="0" destOrd="0" presId="urn:microsoft.com/office/officeart/2005/8/layout/process1"/>
    <dgm:cxn modelId="{97FF5B35-7D11-7143-8673-78EBB67ADCBE}" type="presOf" srcId="{377BB7E9-4327-5C4E-9086-4941B53B1637}" destId="{9A0C86AC-4396-9F4B-9741-2E5AEEE7CA91}" srcOrd="0" destOrd="0" presId="urn:microsoft.com/office/officeart/2005/8/layout/process1"/>
    <dgm:cxn modelId="{D41C1CFD-FC6A-3348-AB5E-74B1A3EE2559}" type="presParOf" srcId="{2CC9A67C-89A6-0548-BD9A-172DCEDBA72F}" destId="{994CC6A0-C878-2442-850B-4C0B02E139F6}" srcOrd="0" destOrd="0" presId="urn:microsoft.com/office/officeart/2005/8/layout/process1"/>
    <dgm:cxn modelId="{95FB458B-16AA-8348-A787-782D432B6DCB}" type="presParOf" srcId="{2CC9A67C-89A6-0548-BD9A-172DCEDBA72F}" destId="{9F7E2C77-B455-CD4B-B557-3967C315DB97}" srcOrd="1" destOrd="0" presId="urn:microsoft.com/office/officeart/2005/8/layout/process1"/>
    <dgm:cxn modelId="{9EC9CF48-F2D4-794B-947A-64CEC8D58B17}" type="presParOf" srcId="{9F7E2C77-B455-CD4B-B557-3967C315DB97}" destId="{0FAC58B4-0E9D-B546-B397-C9FFDADCC009}" srcOrd="0" destOrd="0" presId="urn:microsoft.com/office/officeart/2005/8/layout/process1"/>
    <dgm:cxn modelId="{7FB72594-913F-294B-A897-012CAF51AB93}" type="presParOf" srcId="{2CC9A67C-89A6-0548-BD9A-172DCEDBA72F}" destId="{EF00A253-C979-394D-BA7A-F910BC73D679}" srcOrd="2" destOrd="0" presId="urn:microsoft.com/office/officeart/2005/8/layout/process1"/>
    <dgm:cxn modelId="{F6FC534F-9830-D84F-8944-5D7BF3DC01E9}" type="presParOf" srcId="{2CC9A67C-89A6-0548-BD9A-172DCEDBA72F}" destId="{6E28BF42-28BE-8441-B21C-F4F65A1BCF81}" srcOrd="3" destOrd="0" presId="urn:microsoft.com/office/officeart/2005/8/layout/process1"/>
    <dgm:cxn modelId="{B0A5AB34-DB6C-3145-91E9-0EA058E4FF89}" type="presParOf" srcId="{6E28BF42-28BE-8441-B21C-F4F65A1BCF81}" destId="{C260C4F4-1573-5642-8717-76D7A41525C7}" srcOrd="0" destOrd="0" presId="urn:microsoft.com/office/officeart/2005/8/layout/process1"/>
    <dgm:cxn modelId="{77FFF520-E9B0-664A-8898-F047E2C2F99B}" type="presParOf" srcId="{2CC9A67C-89A6-0548-BD9A-172DCEDBA72F}" destId="{9A0C86AC-4396-9F4B-9741-2E5AEEE7CA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CC6A0-C878-2442-850B-4C0B02E139F6}">
      <dsp:nvSpPr>
        <dsp:cNvPr id="0" name=""/>
        <dsp:cNvSpPr/>
      </dsp:nvSpPr>
      <dsp:spPr>
        <a:xfrm>
          <a:off x="7744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 Compounds/Processing</a:t>
          </a:r>
          <a:endParaRPr lang="en-US" sz="2000" kern="1200" dirty="0"/>
        </a:p>
      </dsp:txBody>
      <dsp:txXfrm>
        <a:off x="39398" y="31654"/>
        <a:ext cx="2251571" cy="1017446"/>
      </dsp:txXfrm>
    </dsp:sp>
    <dsp:sp modelId="{9F7E2C77-B455-CD4B-B557-3967C315DB97}">
      <dsp:nvSpPr>
        <dsp:cNvPr id="0" name=""/>
        <dsp:cNvSpPr/>
      </dsp:nvSpPr>
      <dsp:spPr>
        <a:xfrm>
          <a:off x="2554112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554112" y="368149"/>
        <a:ext cx="343528" cy="344454"/>
      </dsp:txXfrm>
    </dsp:sp>
    <dsp:sp modelId="{EF00A253-C979-394D-BA7A-F910BC73D679}">
      <dsp:nvSpPr>
        <dsp:cNvPr id="0" name=""/>
        <dsp:cNvSpPr/>
      </dsp:nvSpPr>
      <dsp:spPr>
        <a:xfrm>
          <a:off x="3248576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 Structure</a:t>
          </a:r>
          <a:endParaRPr lang="en-US" sz="2000" kern="1200" dirty="0"/>
        </a:p>
      </dsp:txBody>
      <dsp:txXfrm>
        <a:off x="3280230" y="31654"/>
        <a:ext cx="2251571" cy="1017446"/>
      </dsp:txXfrm>
    </dsp:sp>
    <dsp:sp modelId="{6E28BF42-28BE-8441-B21C-F4F65A1BCF81}">
      <dsp:nvSpPr>
        <dsp:cNvPr id="0" name=""/>
        <dsp:cNvSpPr/>
      </dsp:nvSpPr>
      <dsp:spPr>
        <a:xfrm>
          <a:off x="5794943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794943" y="368149"/>
        <a:ext cx="343528" cy="344454"/>
      </dsp:txXfrm>
    </dsp:sp>
    <dsp:sp modelId="{9A0C86AC-4396-9F4B-9741-2E5AEEE7CA91}">
      <dsp:nvSpPr>
        <dsp:cNvPr id="0" name=""/>
        <dsp:cNvSpPr/>
      </dsp:nvSpPr>
      <dsp:spPr>
        <a:xfrm>
          <a:off x="6489407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Calculate Electronic Properties</a:t>
          </a:r>
          <a:endParaRPr lang="en-US" sz="2000" kern="1200" dirty="0"/>
        </a:p>
      </dsp:txBody>
      <dsp:txXfrm>
        <a:off x="6521061" y="31654"/>
        <a:ext cx="2251571" cy="101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jpg"/><Relationship Id="rId14" Type="http://schemas.openxmlformats.org/officeDocument/2006/relationships/image" Target="../media/image2.png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414"/>
            <a:ext cx="9144000" cy="582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 smtClean="0">
                <a:solidFill>
                  <a:schemeClr val="bg1"/>
                </a:solidFill>
              </a:rPr>
              <a:t>© </a:t>
            </a:r>
            <a:r>
              <a:rPr lang="en-US" sz="1000" baseline="0" dirty="0" smtClean="0">
                <a:solidFill>
                  <a:schemeClr val="bg1"/>
                </a:solidFill>
              </a:rPr>
              <a:t>2018 </a:t>
            </a:r>
            <a:r>
              <a:rPr lang="en-US" sz="1000" baseline="0" dirty="0" smtClean="0">
                <a:solidFill>
                  <a:schemeClr val="bg1"/>
                </a:solidFill>
              </a:rPr>
              <a:t>Boise State University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6800" y="647700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31" y="6324600"/>
            <a:ext cx="1862138" cy="493871"/>
          </a:xfrm>
          <a:prstGeom prst="rect">
            <a:avLst/>
          </a:prstGeom>
        </p:spPr>
      </p:pic>
      <p:pic>
        <p:nvPicPr>
          <p:cNvPr id="10" name="Picture 11"/>
          <p:cNvPicPr/>
          <p:nvPr userDrawn="1"/>
        </p:nvPicPr>
        <p:blipFill>
          <a:blip r:embed="rId15"/>
          <a:stretch/>
        </p:blipFill>
        <p:spPr>
          <a:xfrm>
            <a:off x="0" y="0"/>
            <a:ext cx="9143640" cy="628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baseline="0">
          <a:solidFill>
            <a:srgbClr val="0934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 smtClean="0">
                <a:solidFill>
                  <a:schemeClr val="bg1"/>
                </a:solidFill>
              </a:rPr>
              <a:t>© 2012 Boise State University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5800" y="64545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31" y="183616"/>
            <a:ext cx="1862138" cy="4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3.bin"/><Relationship Id="rId12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13.emf"/><Relationship Id="rId10" Type="http://schemas.openxmlformats.org/officeDocument/2006/relationships/oleObject" Target="../embeddings/Microsoft_Equation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B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00394" y="4605007"/>
            <a:ext cx="1003774" cy="1699761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1038676"/>
              </p:ext>
            </p:extLst>
          </p:nvPr>
        </p:nvGraphicFramePr>
        <p:xfrm>
          <a:off x="160563" y="745525"/>
          <a:ext cx="8812032" cy="108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Screen Shot 2015-03-10 at 12.06.40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1" r="46963"/>
          <a:stretch/>
        </p:blipFill>
        <p:spPr>
          <a:xfrm>
            <a:off x="1905000" y="4724400"/>
            <a:ext cx="1166420" cy="1447800"/>
          </a:xfrm>
          <a:prstGeom prst="rect">
            <a:avLst/>
          </a:prstGeom>
        </p:spPr>
      </p:pic>
      <p:pic>
        <p:nvPicPr>
          <p:cNvPr id="14" name="Picture 13" descr="Screen Shot 2015-03-10 at 12.04.27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2286000" cy="2551651"/>
          </a:xfrm>
          <a:prstGeom prst="rect">
            <a:avLst/>
          </a:prstGeom>
        </p:spPr>
      </p:pic>
      <p:pic>
        <p:nvPicPr>
          <p:cNvPr id="15" name="Picture 14" descr="3color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2209800"/>
            <a:ext cx="2777706" cy="3200400"/>
          </a:xfrm>
          <a:prstGeom prst="rect">
            <a:avLst/>
          </a:prstGeom>
        </p:spPr>
      </p:pic>
      <p:pic>
        <p:nvPicPr>
          <p:cNvPr id="16" name="Picture 15" descr="snapshot-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0" y="1905000"/>
            <a:ext cx="2209800" cy="1925859"/>
          </a:xfrm>
          <a:prstGeom prst="rect">
            <a:avLst/>
          </a:prstGeom>
        </p:spPr>
      </p:pic>
      <p:pic>
        <p:nvPicPr>
          <p:cNvPr id="17" name="Picture 16" descr="snapshot-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29000"/>
            <a:ext cx="1888026" cy="2057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48400" y="5638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Lots and Lots of Pairs!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2400" y="-1524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Steps to Predicting OPV Performance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-762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Can We Predict the Components of Rate?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overl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7" y="2362200"/>
            <a:ext cx="2775383" cy="333731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2031"/>
              </p:ext>
            </p:extLst>
          </p:nvPr>
        </p:nvGraphicFramePr>
        <p:xfrm>
          <a:off x="29413199" y="200406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13199" y="200406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2984"/>
              </p:ext>
            </p:extLst>
          </p:nvPr>
        </p:nvGraphicFramePr>
        <p:xfrm>
          <a:off x="29565599" y="201930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1816100" imgH="495300" progId="Equation.3">
                  <p:embed/>
                </p:oleObj>
              </mc:Choice>
              <mc:Fallback>
                <p:oleObj name="Equation" r:id="rId6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65599" y="201930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717999" y="203454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1816100" imgH="495300" progId="Equation.3">
                  <p:embed/>
                </p:oleObj>
              </mc:Choice>
              <mc:Fallback>
                <p:oleObj name="Equation" r:id="rId7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7999" y="203454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42840"/>
              </p:ext>
            </p:extLst>
          </p:nvPr>
        </p:nvGraphicFramePr>
        <p:xfrm>
          <a:off x="152400" y="838200"/>
          <a:ext cx="4470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8" imgW="1816100" imgH="495300" progId="Equation.3">
                  <p:embed/>
                </p:oleObj>
              </mc:Choice>
              <mc:Fallback>
                <p:oleObj name="Equation" r:id="rId8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" y="838200"/>
                        <a:ext cx="4470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870399" y="204978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0" imgW="1816100" imgH="495300" progId="Equation.3">
                  <p:embed/>
                </p:oleObj>
              </mc:Choice>
              <mc:Fallback>
                <p:oleObj name="Equation" r:id="rId10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0399" y="204978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426377"/>
              </p:ext>
            </p:extLst>
          </p:nvPr>
        </p:nvGraphicFramePr>
        <p:xfrm>
          <a:off x="30022799" y="206502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1" imgW="1816100" imgH="495300" progId="Equation.3">
                  <p:embed/>
                </p:oleObj>
              </mc:Choice>
              <mc:Fallback>
                <p:oleObj name="Equation" r:id="rId11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22799" y="206502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40"/>
          <a:stretch/>
        </p:blipFill>
        <p:spPr>
          <a:xfrm>
            <a:off x="3583980" y="5181600"/>
            <a:ext cx="2887940" cy="966282"/>
          </a:xfrm>
          <a:prstGeom prst="rect">
            <a:avLst/>
          </a:prstGeom>
        </p:spPr>
      </p:pic>
      <p:pic>
        <p:nvPicPr>
          <p:cNvPr id="16" name="Picture 1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1752600"/>
            <a:ext cx="2052320" cy="732876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96000" y="1295400"/>
            <a:ext cx="0" cy="862892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838200"/>
            <a:ext cx="2052320" cy="7328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10400" y="1371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Distance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Picture 2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4424680" y="3458124"/>
            <a:ext cx="2052320" cy="732876"/>
          </a:xfrm>
          <a:prstGeom prst="rect">
            <a:avLst/>
          </a:prstGeom>
        </p:spPr>
      </p:pic>
      <p:pic>
        <p:nvPicPr>
          <p:cNvPr id="26" name="Picture 2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3657600" y="2619924"/>
            <a:ext cx="2052320" cy="73287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3810000" y="30480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38862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62600" y="29057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Off-Set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3" name="Picture 32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6903752" y="4537232"/>
            <a:ext cx="2052320" cy="732876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7871901" y="4965308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871901" y="4279508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7643301" y="4736708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 rot="1510543">
            <a:off x="6957076" y="3449716"/>
            <a:ext cx="2052320" cy="7328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rot="1510543">
            <a:off x="7925225" y="4064301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510543" flipV="1">
            <a:off x="8106607" y="3232972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510543">
            <a:off x="7783357" y="3649192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051072" y="542250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Orientation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43400" y="4800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Energy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oposal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E82199B-DC72-488A-95B8-89E8CD66E9DD}" vid="{A67F7EB3-B12E-4EFB-B5BD-71C286836255}"/>
    </a:ext>
  </a:extLst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E82199B-DC72-488A-95B8-89E8CD66E9DD}" vid="{4EF0FCDD-25EB-4093-B50D-713D10A174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11356</TotalTime>
  <Words>34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proposal</vt:lpstr>
      <vt:lpstr>1_blank</vt:lpstr>
      <vt:lpstr>Equation</vt:lpstr>
      <vt:lpstr>Microsoft Equation</vt:lpstr>
      <vt:lpstr>PowerPoint Presentation</vt:lpstr>
      <vt:lpstr>PowerPoint Presentation</vt:lpstr>
    </vt:vector>
  </TitlesOfParts>
  <Company>Boise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Boise State PowerPoint Template</dc:title>
  <dc:creator>Teri Williams</dc:creator>
  <cp:lastModifiedBy>Evan Miller</cp:lastModifiedBy>
  <cp:revision>236</cp:revision>
  <dcterms:created xsi:type="dcterms:W3CDTF">2015-02-18T20:10:19Z</dcterms:created>
  <dcterms:modified xsi:type="dcterms:W3CDTF">2018-05-21T22:21:13Z</dcterms:modified>
</cp:coreProperties>
</file>