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229600" cy="6308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66"/>
  </p:normalViewPr>
  <p:slideViewPr>
    <p:cSldViewPr snapToGrid="0">
      <p:cViewPr varScale="1">
        <p:scale>
          <a:sx n="125" d="100"/>
          <a:sy n="125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032470"/>
            <a:ext cx="6995160" cy="2196371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313541"/>
            <a:ext cx="6172200" cy="1523148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6201-0376-7443-AB83-7BD88F36D544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280-4C2B-A74C-B400-9E36D831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4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6201-0376-7443-AB83-7BD88F36D544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280-4C2B-A74C-B400-9E36D831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1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335881"/>
            <a:ext cx="1774508" cy="53463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335881"/>
            <a:ext cx="5220653" cy="53463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6201-0376-7443-AB83-7BD88F36D544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280-4C2B-A74C-B400-9E36D831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7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6201-0376-7443-AB83-7BD88F36D544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280-4C2B-A74C-B400-9E36D831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9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572802"/>
            <a:ext cx="7098030" cy="262425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4221882"/>
            <a:ext cx="7098030" cy="1380033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6201-0376-7443-AB83-7BD88F36D544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280-4C2B-A74C-B400-9E36D831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7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679406"/>
            <a:ext cx="3497580" cy="4002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679406"/>
            <a:ext cx="3497580" cy="4002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6201-0376-7443-AB83-7BD88F36D544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280-4C2B-A74C-B400-9E36D831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6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35883"/>
            <a:ext cx="7098030" cy="12193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1546514"/>
            <a:ext cx="3481506" cy="757923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2304437"/>
            <a:ext cx="3481506" cy="3389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546514"/>
            <a:ext cx="3498652" cy="757923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2304437"/>
            <a:ext cx="3498652" cy="3389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6201-0376-7443-AB83-7BD88F36D544}" type="datetimeFigureOut">
              <a:rPr lang="en-US" smtClean="0"/>
              <a:t>2/23/25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280-4C2B-A74C-B400-9E36D831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6201-0376-7443-AB83-7BD88F36D544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280-4C2B-A74C-B400-9E36D831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6201-0376-7443-AB83-7BD88F36D544}" type="datetimeFigureOut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280-4C2B-A74C-B400-9E36D831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33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20582"/>
            <a:ext cx="2654260" cy="1472036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908341"/>
            <a:ext cx="4166235" cy="4483284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892618"/>
            <a:ext cx="2654260" cy="350630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6201-0376-7443-AB83-7BD88F36D544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280-4C2B-A74C-B400-9E36D831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20582"/>
            <a:ext cx="2654260" cy="1472036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908341"/>
            <a:ext cx="4166235" cy="4483284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892618"/>
            <a:ext cx="2654260" cy="350630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16201-0376-7443-AB83-7BD88F36D544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280-4C2B-A74C-B400-9E36D831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60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335883"/>
            <a:ext cx="7098030" cy="1219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679406"/>
            <a:ext cx="7098030" cy="4002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5847255"/>
            <a:ext cx="185166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16201-0376-7443-AB83-7BD88F36D544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5847255"/>
            <a:ext cx="277749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5847255"/>
            <a:ext cx="1851660" cy="335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6280-4C2B-A74C-B400-9E36D8313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2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BB8E92A-1B8C-8F43-22E9-0E4226DF9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4" y="836766"/>
            <a:ext cx="7265019" cy="484334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19D6388-20B0-5D99-EBB0-7B158714E842}"/>
              </a:ext>
            </a:extLst>
          </p:cNvPr>
          <p:cNvSpPr/>
          <p:nvPr/>
        </p:nvSpPr>
        <p:spPr>
          <a:xfrm flipH="1">
            <a:off x="4055327" y="3427567"/>
            <a:ext cx="118946" cy="1115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74232A-0146-7B00-DEDB-1C84EC3379F1}"/>
              </a:ext>
            </a:extLst>
          </p:cNvPr>
          <p:cNvSpPr/>
          <p:nvPr/>
        </p:nvSpPr>
        <p:spPr>
          <a:xfrm flipH="1">
            <a:off x="4631473" y="3146927"/>
            <a:ext cx="118946" cy="11151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2A45CB-99BB-0642-8808-1BF52B0165DC}"/>
              </a:ext>
            </a:extLst>
          </p:cNvPr>
          <p:cNvCxnSpPr>
            <a:cxnSpLocks/>
          </p:cNvCxnSpPr>
          <p:nvPr/>
        </p:nvCxnSpPr>
        <p:spPr>
          <a:xfrm>
            <a:off x="4114800" y="3539079"/>
            <a:ext cx="0" cy="160577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B880A9-78EB-3104-E809-8CB47C6247D9}"/>
              </a:ext>
            </a:extLst>
          </p:cNvPr>
          <p:cNvCxnSpPr>
            <a:cxnSpLocks/>
          </p:cNvCxnSpPr>
          <p:nvPr/>
        </p:nvCxnSpPr>
        <p:spPr>
          <a:xfrm>
            <a:off x="4690946" y="3258439"/>
            <a:ext cx="0" cy="188641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08E258-89A1-BAE6-05C3-91C33E1478DA}"/>
              </a:ext>
            </a:extLst>
          </p:cNvPr>
          <p:cNvCxnSpPr>
            <a:cxnSpLocks/>
          </p:cNvCxnSpPr>
          <p:nvPr/>
        </p:nvCxnSpPr>
        <p:spPr>
          <a:xfrm flipV="1">
            <a:off x="4931956" y="3669833"/>
            <a:ext cx="551329" cy="2554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259F9A-EF16-2121-6DF9-FF956AE90334}"/>
              </a:ext>
            </a:extLst>
          </p:cNvPr>
          <p:cNvCxnSpPr>
            <a:cxnSpLocks/>
          </p:cNvCxnSpPr>
          <p:nvPr/>
        </p:nvCxnSpPr>
        <p:spPr>
          <a:xfrm flipV="1">
            <a:off x="3117804" y="2679233"/>
            <a:ext cx="551329" cy="2554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4CA0AC-75B6-BA00-9AAA-73AD88927908}"/>
              </a:ext>
            </a:extLst>
          </p:cNvPr>
          <p:cNvSpPr txBox="1"/>
          <p:nvPr/>
        </p:nvSpPr>
        <p:spPr>
          <a:xfrm>
            <a:off x="4931955" y="2969697"/>
            <a:ext cx="461986" cy="303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30000" dirty="0"/>
              <a:t>*</a:t>
            </a:r>
            <a:r>
              <a:rPr lang="en-US" b="1" baseline="-250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AC33BD-C8F7-80E8-89B0-18D9DFDC16EC}"/>
              </a:ext>
            </a:extLst>
          </p:cNvPr>
          <p:cNvSpPr txBox="1"/>
          <p:nvPr/>
        </p:nvSpPr>
        <p:spPr>
          <a:xfrm>
            <a:off x="3372726" y="3264451"/>
            <a:ext cx="461986" cy="303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30000" dirty="0"/>
              <a:t>*</a:t>
            </a:r>
            <a:r>
              <a:rPr lang="en-US" b="1" baseline="-25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940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evanmunro</dc:creator>
  <cp:lastModifiedBy>evanmunro</cp:lastModifiedBy>
  <cp:revision>3</cp:revision>
  <dcterms:created xsi:type="dcterms:W3CDTF">2025-02-23T17:16:03Z</dcterms:created>
  <dcterms:modified xsi:type="dcterms:W3CDTF">2025-02-23T17:24:44Z</dcterms:modified>
</cp:coreProperties>
</file>