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92" r:id="rId16"/>
    <p:sldId id="290" r:id="rId17"/>
    <p:sldId id="291" r:id="rId18"/>
    <p:sldId id="285" r:id="rId19"/>
    <p:sldId id="29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C4D23-69E1-4A57-B8E9-1EB2F745C74D}" v="33" dt="2020-12-09T20:28:02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1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4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5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4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10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7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1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7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7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3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1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3ACBAE-B2E2-4183-B723-53C7DBAC4748}"/>
              </a:ext>
            </a:extLst>
          </p:cNvPr>
          <p:cNvSpPr txBox="1">
            <a:spLocks/>
          </p:cNvSpPr>
          <p:nvPr/>
        </p:nvSpPr>
        <p:spPr>
          <a:xfrm>
            <a:off x="7229056" y="4782087"/>
            <a:ext cx="3832956" cy="17143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endParaRPr lang="en-US" sz="2400" dirty="0"/>
          </a:p>
          <a:p>
            <a:pPr marL="36900" indent="0" algn="ctr">
              <a:buFont typeface="Wingdings 2" charset="2"/>
              <a:buNone/>
            </a:pPr>
            <a:r>
              <a:rPr lang="en-US" sz="2800" dirty="0"/>
              <a:t>Developed by Evan Reca</a:t>
            </a:r>
          </a:p>
        </p:txBody>
      </p:sp>
      <p:pic>
        <p:nvPicPr>
          <p:cNvPr id="1026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D709DF13-B190-4E42-BB6B-FF5D6F4C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2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F89217-CF40-4EF8-BEF9-73099541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2627"/>
            <a:ext cx="6092932" cy="611274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2E6329-9BEA-4084-8A51-1D1CA57E2DB6}"/>
              </a:ext>
            </a:extLst>
          </p:cNvPr>
          <p:cNvSpPr txBox="1">
            <a:spLocks/>
          </p:cNvSpPr>
          <p:nvPr/>
        </p:nvSpPr>
        <p:spPr>
          <a:xfrm>
            <a:off x="6406349" y="2413311"/>
            <a:ext cx="5478370" cy="203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6900" algn="ctr"/>
            <a:endParaRPr lang="en-US" sz="3200" dirty="0"/>
          </a:p>
          <a:p>
            <a:pPr marL="36900" algn="ctr"/>
            <a:r>
              <a:rPr lang="en-US" sz="11100" dirty="0"/>
              <a:t>The modern solution TO one of music’s oldest problems.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7415814" y="1843950"/>
            <a:ext cx="4042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86088-CE39-4638-8165-3C653AD8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94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7942401" y="1841345"/>
            <a:ext cx="4042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High Level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Test Cases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EF215B7-79D5-43B4-A87A-91CF29D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02704" cy="6858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048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D709DF13-B190-4E42-BB6B-FF5D6F4C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2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EADAF12-B36E-4E9A-ACAE-6CEC068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" y="1387626"/>
            <a:ext cx="6027937" cy="51915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0DB32433-59C2-4122-A122-9466FF51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70" y="5644224"/>
            <a:ext cx="1010574" cy="11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F9137-D3C0-4EC4-B474-F8EA60E31B4B}"/>
              </a:ext>
            </a:extLst>
          </p:cNvPr>
          <p:cNvSpPr txBox="1"/>
          <p:nvPr/>
        </p:nvSpPr>
        <p:spPr>
          <a:xfrm>
            <a:off x="7211627" y="1536174"/>
            <a:ext cx="4042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 Image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Pre-Alpha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37106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D709DF13-B190-4E42-BB6B-FF5D6F4C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2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A1F0DD-B194-4AA5-A0C7-9581A2AB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1616"/>
            <a:ext cx="6092933" cy="51326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70D323-32BE-41D8-BD54-B2CB55E36399}"/>
              </a:ext>
            </a:extLst>
          </p:cNvPr>
          <p:cNvSpPr txBox="1"/>
          <p:nvPr/>
        </p:nvSpPr>
        <p:spPr>
          <a:xfrm>
            <a:off x="7211627" y="1536174"/>
            <a:ext cx="4042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 Image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Alpha (Current)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39639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D709DF13-B190-4E42-BB6B-FF5D6F4C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29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F74B341-83E1-4DF9-8951-6AEA7A15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1862"/>
            <a:ext cx="6071140" cy="5114275"/>
          </a:xfrm>
          <a:prstGeom prst="rect">
            <a:avLst/>
          </a:prstGeom>
        </p:spPr>
      </p:pic>
      <p:pic>
        <p:nvPicPr>
          <p:cNvPr id="8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5013708C-FF9F-4F34-A456-7A382974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869"/>
            <a:ext cx="607114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2560x1440-black-solid-color-background - Nobody Leaves Mid-Hudson">
            <a:extLst>
              <a:ext uri="{FF2B5EF4-FFF2-40B4-BE49-F238E27FC236}">
                <a16:creationId xmlns:a16="http://schemas.microsoft.com/office/drawing/2014/main" id="{FB08CED2-7737-4B27-8223-1CEA1275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931"/>
            <a:ext cx="6071140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72CEC1-BA74-4D69-B36D-98D735D948F6}"/>
              </a:ext>
            </a:extLst>
          </p:cNvPr>
          <p:cNvSpPr txBox="1"/>
          <p:nvPr/>
        </p:nvSpPr>
        <p:spPr>
          <a:xfrm>
            <a:off x="7211627" y="1536174"/>
            <a:ext cx="4042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 Image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Alpha (Current)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Songs Tab</a:t>
            </a:r>
          </a:p>
        </p:txBody>
      </p:sp>
    </p:spTree>
    <p:extLst>
      <p:ext uri="{BB962C8B-B14F-4D97-AF65-F5344CB8AC3E}">
        <p14:creationId xmlns:p14="http://schemas.microsoft.com/office/powerpoint/2010/main" val="113717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710762" y="2897504"/>
            <a:ext cx="877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Let’s launch the program!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3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87339" y="239698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Bugs and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846553" y="1069281"/>
            <a:ext cx="8411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Known Bug </a:t>
            </a:r>
            <a:r>
              <a:rPr lang="en-US" sz="2400" dirty="0"/>
              <a:t>— Restarting While Paused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Attempting to restart the song when it’s paused causes an IllegalArgumentException at line 415 likely because the selectSongButton event handler is attempting to insert the timestampPane into the activeSongPane a second time (using the add method at line 415) after it’s already done that once before when the selectSongButton is clicked the first time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Doesn’t crash the program. Attempting to restart the song again after it fails triggers a proper restart.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Connecting the Slider Control to the Audio Player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after researching the different methods built into Java’s Slider control more thoroughly, it became clearer how to properly increment it in time with the song.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IDE (IntelliJ) also facilitated the correction of the syntax errors I was getting trying to handle the Mouse Event of dragging the Slider</a:t>
            </a:r>
          </a:p>
        </p:txBody>
      </p:sp>
    </p:spTree>
    <p:extLst>
      <p:ext uri="{BB962C8B-B14F-4D97-AF65-F5344CB8AC3E}">
        <p14:creationId xmlns:p14="http://schemas.microsoft.com/office/powerpoint/2010/main" val="149973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882396" y="328473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 – Moving Forward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506024" y="1320444"/>
            <a:ext cx="113367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Post Semester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Alpha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Beta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the User Accounts System as well as the inclusion of multiple songs to bring Klasyx beyond its initial proof of concept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Multi-Platform Distribution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Klasyx is currently a desktop-exclusive platform. Klasyx Mobile for android and iOS as well as klasyx.com are the next natural steps to 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Offline Mode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need to connect to the Klasyx server to listen to the Klasyx library, but access to direct downloads for offline play is planned for a future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Licensing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create a more complete platform, 100% of funds donated to Klasyx 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after launch will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 used to acquire the rights to distribute classical pieces from 1920’s – Present</a:t>
            </a:r>
          </a:p>
        </p:txBody>
      </p:sp>
    </p:spTree>
    <p:extLst>
      <p:ext uri="{BB962C8B-B14F-4D97-AF65-F5344CB8AC3E}">
        <p14:creationId xmlns:p14="http://schemas.microsoft.com/office/powerpoint/2010/main" val="251054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651" y="4391881"/>
            <a:ext cx="3587473" cy="120690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CE4E6-F0D7-4DE4-8F4A-B680CFC60331}"/>
              </a:ext>
            </a:extLst>
          </p:cNvPr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74023" y="328473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846554" y="1100571"/>
            <a:ext cx="80964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Consumers searching for specific pieces of classical music lack a streamlined method for finding and listening to the classical arts without having to source a multitude of collections from differing providers (e.g., Youtube, Spotify, etc.)</a:t>
            </a:r>
          </a:p>
          <a:p>
            <a:pPr lvl="1">
              <a:buClr>
                <a:schemeClr val="tx1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Solution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Klasyx aims to aggregate the entirety of the accessible classical music genre throughout recorded history to provide a simple way for consumers to find any piece of classical music with zero hassle — allowing them to easily search for and save what they want to listen to on their Klasyx account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Phased Development Approach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Klasyx Project will be divvied up into a series of design and implementation phases to facilitate the development process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74023" y="275208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makes Klasyx stand out?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846553" y="1100571"/>
            <a:ext cx="86024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Zero Advertisements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Popular music platforms are private businesses. As such, they run ads to generate revenue. Klasyx is not only free to the public, but it’s also completely ad free.</a:t>
            </a:r>
          </a:p>
          <a:p>
            <a:pPr lvl="1">
              <a:buClr>
                <a:schemeClr val="tx1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Genre Specificity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Allowing music of any genre onto your platform inevitably bloats it with options that your consumers aren’t looking for. By honing-in on the niche of classical music, it becomes easier than ever to find the songs you want every time. No covers, no remixes, no clutter.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about copyright issues?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the music provided is to be entirely comprised of centuries-old classical pieces, the eventual complete Klasyx library will feature songs that are 100+ years old and thus they are considered royalty-free under U.S. law.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74023" y="532660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846553" y="1695375"/>
            <a:ext cx="89664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 Klasyx fully launches users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accounts and log in to them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through the Klasyx library for their songs of choice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 and sort searches by various criteria (composer, title, release date, etc.)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Play/Pause/Restart/Repeat their selected songs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View info about each composer registered in the Klasyx library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Playlists of their favorite songs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View and access the songs they’ve listened to via their user history tab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 their account’s settings (profile picture, user info, etc.)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8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74023" y="407209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Development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060879" y="1245262"/>
            <a:ext cx="103735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software used to create the Klasyx desktop application: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Java version 8 written using the IntelliJ Idea Community Edition (new to IntelliJ)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JavaFX to implement the client-side GUIs of the application</a:t>
            </a:r>
          </a:p>
          <a:p>
            <a:pPr lvl="1">
              <a:buClr>
                <a:schemeClr val="tx1"/>
              </a:buClr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Microsoft Visio/Word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Using to design documentation (UML Use Cases, High Level Data Flow Diagrams, etc.)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MySQL Workbench 8.0 Community Edition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to model/design the database schema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store persisting data regarding basic user info, paths to each song file, playlist info, user history, etc.</a:t>
            </a:r>
          </a:p>
        </p:txBody>
      </p:sp>
    </p:spTree>
    <p:extLst>
      <p:ext uri="{BB962C8B-B14F-4D97-AF65-F5344CB8AC3E}">
        <p14:creationId xmlns:p14="http://schemas.microsoft.com/office/powerpoint/2010/main" val="73720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1487339" y="239698"/>
            <a:ext cx="877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Phases of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BCB74-3673-4881-86CF-39A54B4ABEEF}"/>
              </a:ext>
            </a:extLst>
          </p:cNvPr>
          <p:cNvSpPr txBox="1"/>
          <p:nvPr/>
        </p:nvSpPr>
        <p:spPr>
          <a:xfrm>
            <a:off x="1846553" y="1069281"/>
            <a:ext cx="841126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Phase One </a:t>
            </a:r>
            <a:r>
              <a:rPr lang="en-US" sz="2000" dirty="0"/>
              <a:t>— Design and Early Implementation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Mock-up all application GUIs in Visio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 database schema in Workbench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Begin implementing client-side GUIs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Estimated Development Time </a:t>
            </a:r>
            <a:r>
              <a:rPr lang="en-US" dirty="0"/>
              <a:t>—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 Weeks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 additional time to be dedicated towards Phase Two 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Phase Two </a:t>
            </a:r>
            <a:r>
              <a:rPr lang="en-US" sz="2000" dirty="0"/>
              <a:t>— Client-Side Implementation + Initial Database Implementation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Begin/Continue work on client-side GUIs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Begin implementing database (creating it, populating it, and connecting it to the application)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Estimated Development Time </a:t>
            </a:r>
            <a:r>
              <a:rPr lang="en-US" dirty="0"/>
              <a:t>—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 Weeks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Phase Three (2.5) </a:t>
            </a:r>
            <a:r>
              <a:rPr lang="en-US" sz="2000" dirty="0"/>
              <a:t>— Finalization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on client-side to be near completion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Continue and complete database implementation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Estimated Development Time </a:t>
            </a:r>
            <a:r>
              <a:rPr lang="en-US" dirty="0"/>
              <a:t>—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 Weeks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9258300" y="1228397"/>
            <a:ext cx="2828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1D93763-BD45-47F2-A728-7B3BEE20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9"/>
            <a:ext cx="8895425" cy="6791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5720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8389399" y="1623041"/>
            <a:ext cx="4042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High Level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420963-0811-4A49-9898-950EF1E8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02514"/>
            <a:ext cx="8257690" cy="308287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999C0C-925C-4D12-BD5E-789BB6BD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" y="3646348"/>
            <a:ext cx="8257690" cy="29527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811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9039B-F097-43FC-92DD-7CD0E0F4B359}"/>
              </a:ext>
            </a:extLst>
          </p:cNvPr>
          <p:cNvSpPr txBox="1"/>
          <p:nvPr/>
        </p:nvSpPr>
        <p:spPr>
          <a:xfrm>
            <a:off x="7657979" y="1678805"/>
            <a:ext cx="43145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Klasyx</a:t>
            </a: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Music Player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pPr algn="ctr"/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8D1092F-9787-4FD8-BA4B-C1BABC58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482893" cy="6858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BF478-8702-4EE2-9CEF-7F6917779A22}"/>
              </a:ext>
            </a:extLst>
          </p:cNvPr>
          <p:cNvSpPr txBox="1"/>
          <p:nvPr/>
        </p:nvSpPr>
        <p:spPr>
          <a:xfrm>
            <a:off x="7334933" y="4148073"/>
            <a:ext cx="49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(only one type of user exists)</a:t>
            </a:r>
          </a:p>
          <a:p>
            <a:pPr algn="ctr"/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6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2cb2c11-55e6-4f51-8dc8-39c5ad7f4b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44A63561C0004794EA66130363283B" ma:contentTypeVersion="10" ma:contentTypeDescription="Create a new document." ma:contentTypeScope="" ma:versionID="57470033002c53c03edee842d31bf33d">
  <xsd:schema xmlns:xsd="http://www.w3.org/2001/XMLSchema" xmlns:xs="http://www.w3.org/2001/XMLSchema" xmlns:p="http://schemas.microsoft.com/office/2006/metadata/properties" xmlns:ns3="92cb2c11-55e6-4f51-8dc8-39c5ad7f4b52" targetNamespace="http://schemas.microsoft.com/office/2006/metadata/properties" ma:root="true" ma:fieldsID="fd8732533a643da2ec75e66e6ff6842b" ns3:_="">
    <xsd:import namespace="92cb2c11-55e6-4f51-8dc8-39c5ad7f4b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b2c11-55e6-4f51-8dc8-39c5ad7f4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92cb2c11-55e6-4f51-8dc8-39c5ad7f4b52"/>
  </ds:schemaRefs>
</ds:datastoreItem>
</file>

<file path=customXml/itemProps3.xml><?xml version="1.0" encoding="utf-8"?>
<ds:datastoreItem xmlns:ds="http://schemas.openxmlformats.org/officeDocument/2006/customXml" ds:itemID="{87283665-4A7E-4D20-91CE-23B5E0EFC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b2c11-55e6-4f51-8dc8-39c5ad7f4b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945</Words>
  <Application>Microsoft Office PowerPoint</Application>
  <PresentationFormat>Widescreen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Wingdings</vt:lpstr>
      <vt:lpstr>Wingdings 2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2020-09-23T06:16:22Z</dcterms:created>
  <dcterms:modified xsi:type="dcterms:W3CDTF">2020-12-09T20:47:35Z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0x010100B544A63561C0004794EA66130363283B</vt:lpwstr>
  </property>
</Properties>
</file>