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66" autoAdjust="0"/>
    <p:restoredTop sz="94660"/>
  </p:normalViewPr>
  <p:slideViewPr>
    <p:cSldViewPr>
      <p:cViewPr varScale="1">
        <p:scale>
          <a:sx n="70" d="100"/>
          <a:sy n="70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8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3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6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6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8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4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3E6EF-7A3B-4415-B114-AD7CA6A2CD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3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57" y="1524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uncleOrAunt</a:t>
            </a:r>
            <a:r>
              <a:rPr lang="en-US" dirty="0" smtClean="0"/>
              <a:t>(bob, matt)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7457" y="838200"/>
            <a:ext cx="0" cy="76200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657" y="16002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parent(P, matt)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47257" y="121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</a:t>
            </a:r>
            <a:r>
              <a:rPr lang="en-US" dirty="0" err="1" smtClean="0"/>
              <a:t>tim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47257" y="1752600"/>
            <a:ext cx="914400" cy="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61657" y="16002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</a:t>
            </a:r>
            <a:r>
              <a:rPr lang="en-US" dirty="0" err="1" smtClean="0"/>
              <a:t>tim</a:t>
            </a:r>
            <a:r>
              <a:rPr lang="en-US" dirty="0" smtClean="0"/>
              <a:t>, matt)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66457" y="2309949"/>
            <a:ext cx="0" cy="738051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61657" y="30480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sibling(</a:t>
            </a:r>
            <a:r>
              <a:rPr lang="en-US" dirty="0" err="1" smtClean="0"/>
              <a:t>tim</a:t>
            </a:r>
            <a:r>
              <a:rPr lang="en-US" dirty="0" smtClean="0"/>
              <a:t>, bob)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66457" y="3733800"/>
            <a:ext cx="0" cy="76200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61657" y="44958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parent(P, </a:t>
            </a:r>
            <a:r>
              <a:rPr lang="en-US" dirty="0" err="1" smtClean="0"/>
              <a:t>tim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76256" y="4126468"/>
            <a:ext cx="103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</a:t>
            </a:r>
            <a:r>
              <a:rPr lang="en-US" dirty="0" err="1" smtClean="0"/>
              <a:t>anne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2785" y="4648200"/>
            <a:ext cx="914400" cy="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814457" y="44958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</a:t>
            </a:r>
            <a:r>
              <a:rPr lang="en-US" dirty="0" err="1" smtClean="0"/>
              <a:t>anne</a:t>
            </a:r>
            <a:r>
              <a:rPr lang="en-US" dirty="0" smtClean="0"/>
              <a:t>, bob)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976257" y="5029200"/>
            <a:ext cx="838200" cy="0"/>
          </a:xfrm>
          <a:prstGeom prst="straightConnector1">
            <a:avLst/>
          </a:prstGeom>
          <a:ln w="44450" cap="sq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5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54317" y="4134394"/>
            <a:ext cx="103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</a:t>
            </a:r>
            <a:r>
              <a:rPr lang="en-US" dirty="0" err="1" smtClean="0"/>
              <a:t>paul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890846" y="4656126"/>
            <a:ext cx="914400" cy="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92518" y="4503726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</a:t>
            </a:r>
            <a:r>
              <a:rPr lang="en-US" dirty="0" err="1" smtClean="0"/>
              <a:t>paul</a:t>
            </a:r>
            <a:r>
              <a:rPr lang="en-US" dirty="0" smtClean="0"/>
              <a:t>, bob)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57" y="1524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uncleOrAunt</a:t>
            </a:r>
            <a:r>
              <a:rPr lang="en-US" dirty="0" smtClean="0"/>
              <a:t>(bob, matt)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7457" y="838200"/>
            <a:ext cx="0" cy="76200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657" y="16002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parent(P, matt)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47257" y="121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</a:t>
            </a:r>
            <a:r>
              <a:rPr lang="en-US" dirty="0" err="1" smtClean="0"/>
              <a:t>tim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47257" y="1752600"/>
            <a:ext cx="914400" cy="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61657" y="16002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</a:t>
            </a:r>
            <a:r>
              <a:rPr lang="en-US" dirty="0" err="1" smtClean="0"/>
              <a:t>tim</a:t>
            </a:r>
            <a:r>
              <a:rPr lang="en-US" dirty="0" smtClean="0"/>
              <a:t>, matt)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66457" y="2309949"/>
            <a:ext cx="0" cy="738051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61657" y="30480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sibling(</a:t>
            </a:r>
            <a:r>
              <a:rPr lang="en-US" dirty="0" err="1" smtClean="0"/>
              <a:t>tim</a:t>
            </a:r>
            <a:r>
              <a:rPr lang="en-US" dirty="0" smtClean="0"/>
              <a:t>, bob)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66457" y="3733800"/>
            <a:ext cx="0" cy="76200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61657" y="44958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parent(P, </a:t>
            </a:r>
            <a:r>
              <a:rPr lang="en-US" dirty="0" err="1" smtClean="0"/>
              <a:t>tim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76257" y="5029200"/>
            <a:ext cx="838200" cy="0"/>
          </a:xfrm>
          <a:prstGeom prst="straightConnector1">
            <a:avLst/>
          </a:prstGeom>
          <a:ln w="44450" cap="sq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547257" y="2133600"/>
            <a:ext cx="838200" cy="0"/>
          </a:xfrm>
          <a:prstGeom prst="straightConnector1">
            <a:avLst/>
          </a:prstGeom>
          <a:ln w="44450" cap="sq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557157" y="3733800"/>
            <a:ext cx="0" cy="762000"/>
          </a:xfrm>
          <a:prstGeom prst="straightConnector1">
            <a:avLst/>
          </a:prstGeom>
          <a:ln w="44450" cap="sq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557157" y="2286000"/>
            <a:ext cx="0" cy="762000"/>
          </a:xfrm>
          <a:prstGeom prst="straightConnector1">
            <a:avLst/>
          </a:prstGeom>
          <a:ln w="44450" cap="sq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5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54316" y="4134394"/>
            <a:ext cx="12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 = </a:t>
            </a:r>
            <a:r>
              <a:rPr lang="en-US" dirty="0" err="1" smtClean="0">
                <a:solidFill>
                  <a:prstClr val="black"/>
                </a:solidFill>
              </a:rPr>
              <a:t>robert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890846" y="4656126"/>
            <a:ext cx="914400" cy="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92518" y="4503726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parent(</a:t>
            </a:r>
            <a:r>
              <a:rPr lang="en-US" dirty="0" err="1" smtClean="0">
                <a:solidFill>
                  <a:prstClr val="white"/>
                </a:solidFill>
              </a:rPr>
              <a:t>robert</a:t>
            </a:r>
            <a:r>
              <a:rPr lang="en-US" dirty="0" smtClean="0">
                <a:solidFill>
                  <a:prstClr val="white"/>
                </a:solidFill>
              </a:rPr>
              <a:t>, </a:t>
            </a:r>
            <a:r>
              <a:rPr lang="en-US" dirty="0">
                <a:solidFill>
                  <a:prstClr val="white"/>
                </a:solidFill>
              </a:rPr>
              <a:t>bob)</a:t>
            </a:r>
          </a:p>
        </p:txBody>
      </p:sp>
      <p:sp>
        <p:nvSpPr>
          <p:cNvPr id="7" name="Rectangle 6"/>
          <p:cNvSpPr/>
          <p:nvPr/>
        </p:nvSpPr>
        <p:spPr>
          <a:xfrm>
            <a:off x="32657" y="1524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uncleOrAunt</a:t>
            </a:r>
            <a:r>
              <a:rPr lang="en-US" dirty="0">
                <a:solidFill>
                  <a:prstClr val="white"/>
                </a:solidFill>
              </a:rPr>
              <a:t>(bob, matt)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7457" y="838200"/>
            <a:ext cx="0" cy="76200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657" y="16002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parent(P, matt)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7257" y="1219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 = </a:t>
            </a:r>
            <a:r>
              <a:rPr lang="en-US" dirty="0" err="1" smtClean="0">
                <a:solidFill>
                  <a:prstClr val="black"/>
                </a:solidFill>
              </a:rPr>
              <a:t>shirley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47257" y="1752600"/>
            <a:ext cx="914400" cy="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61657" y="16002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parent(</a:t>
            </a:r>
            <a:r>
              <a:rPr lang="en-US" dirty="0" err="1" smtClean="0">
                <a:solidFill>
                  <a:prstClr val="white"/>
                </a:solidFill>
              </a:rPr>
              <a:t>shirley</a:t>
            </a:r>
            <a:r>
              <a:rPr lang="en-US" dirty="0" smtClean="0">
                <a:solidFill>
                  <a:prstClr val="white"/>
                </a:solidFill>
              </a:rPr>
              <a:t>, </a:t>
            </a:r>
            <a:r>
              <a:rPr lang="en-US" dirty="0">
                <a:solidFill>
                  <a:prstClr val="white"/>
                </a:solidFill>
              </a:rPr>
              <a:t>matt)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66457" y="2309949"/>
            <a:ext cx="0" cy="738051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61657" y="30480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sibling(</a:t>
            </a:r>
            <a:r>
              <a:rPr lang="en-US" dirty="0" err="1" smtClean="0">
                <a:solidFill>
                  <a:prstClr val="white"/>
                </a:solidFill>
              </a:rPr>
              <a:t>shirley</a:t>
            </a:r>
            <a:r>
              <a:rPr lang="en-US" dirty="0" smtClean="0">
                <a:solidFill>
                  <a:prstClr val="white"/>
                </a:solidFill>
              </a:rPr>
              <a:t>, </a:t>
            </a:r>
            <a:r>
              <a:rPr lang="en-US" dirty="0">
                <a:solidFill>
                  <a:prstClr val="white"/>
                </a:solidFill>
              </a:rPr>
              <a:t>bob)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66457" y="3733800"/>
            <a:ext cx="0" cy="76200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61657" y="44958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parent(P, </a:t>
            </a:r>
            <a:r>
              <a:rPr lang="en-US" dirty="0" err="1" smtClean="0">
                <a:solidFill>
                  <a:prstClr val="white"/>
                </a:solidFill>
              </a:rPr>
              <a:t>shirley</a:t>
            </a:r>
            <a:r>
              <a:rPr lang="en-US" dirty="0" smtClean="0">
                <a:solidFill>
                  <a:prstClr val="white"/>
                </a:solidFill>
              </a:rPr>
              <a:t>)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309128" y="4656126"/>
            <a:ext cx="914400" cy="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210800" y="4503726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shirley</a:t>
            </a:r>
            <a:r>
              <a:rPr lang="en-US" dirty="0" smtClean="0">
                <a:solidFill>
                  <a:prstClr val="white"/>
                </a:solidFill>
              </a:rPr>
              <a:t> ≠ bob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4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93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5</cp:revision>
  <dcterms:created xsi:type="dcterms:W3CDTF">2014-11-21T16:51:34Z</dcterms:created>
  <dcterms:modified xsi:type="dcterms:W3CDTF">2014-11-21T17:37:58Z</dcterms:modified>
</cp:coreProperties>
</file>