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Tracing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Tracing Diagram Notation (One Call)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6080" y="30480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ule(Variable, atom)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0740" y="3352800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6158" y="29834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2574962"/>
            <a:ext cx="7301" cy="4730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205630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 from Parent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1452" y="3316224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6870" y="29468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Exit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10740" y="4026932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56158" y="3657600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521452" y="4026932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6870" y="3657600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54638" y="42672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50516" y="4808140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Exit from Sub-rule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52224" y="4267200"/>
            <a:ext cx="0" cy="542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06483" y="480926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 Sub-rule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Tracing Diagram Notation (Two Calls)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010" y="3054096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ule1(Variable, y9)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7670" y="3358896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088" y="298956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8382" y="3322320"/>
            <a:ext cx="18966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7670" y="4033028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088" y="3663696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818382" y="4033028"/>
            <a:ext cx="18966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63800" y="3663696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0" y="3054096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ule2(x9, y9)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3915" y="295298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00" y="29529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4926" y="366979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6932" y="256841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Variable=x9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715000" y="1447800"/>
            <a:ext cx="2514600" cy="762000"/>
          </a:xfrm>
          <a:prstGeom prst="wedgeRoundRectCallout">
            <a:avLst>
              <a:gd name="adj1" fmla="val -73197"/>
              <a:gd name="adj2" fmla="val 105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 become  bound on the call process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706500" y="5372100"/>
            <a:ext cx="2514600" cy="762000"/>
          </a:xfrm>
          <a:prstGeom prst="wedgeRoundRectCallout">
            <a:avLst>
              <a:gd name="adj1" fmla="val 17000"/>
              <a:gd name="adj2" fmla="val -224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fail of one rule is the redo of another.  What is this called?</a:t>
            </a:r>
            <a:endParaRPr lang="en-US" dirty="0"/>
          </a:p>
        </p:txBody>
      </p:sp>
      <p:sp>
        <p:nvSpPr>
          <p:cNvPr id="12" name="Explosion 2 11"/>
          <p:cNvSpPr/>
          <p:nvPr/>
        </p:nvSpPr>
        <p:spPr>
          <a:xfrm>
            <a:off x="5638800" y="5029200"/>
            <a:ext cx="3505200" cy="1447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Backtracking!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Family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714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2476500"/>
            <a:ext cx="4381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09035" y="3867958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sibling(matt, </a:t>
            </a:r>
            <a:r>
              <a:rPr lang="en-US" dirty="0" err="1" smtClean="0"/>
              <a:t>allison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32" idx="0"/>
          </p:cNvCxnSpPr>
          <p:nvPr/>
        </p:nvCxnSpPr>
        <p:spPr>
          <a:xfrm rot="5400000">
            <a:off x="2997589" y="3276384"/>
            <a:ext cx="653273" cy="3360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8615" y="5283231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39415" y="5410200"/>
            <a:ext cx="10229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62400" y="5298471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shirley</a:t>
            </a:r>
            <a:r>
              <a:rPr lang="en-US" dirty="0" smtClean="0"/>
              <a:t>, </a:t>
            </a:r>
            <a:r>
              <a:rPr lang="en-US" dirty="0" err="1" smtClean="0"/>
              <a:t>allison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939415" y="5791200"/>
            <a:ext cx="10229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39415" y="5040868"/>
            <a:ext cx="10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shirley</a:t>
            </a:r>
            <a:endParaRPr lang="en-US" dirty="0" smtClean="0"/>
          </a:p>
        </p:txBody>
      </p:sp>
      <p:sp>
        <p:nvSpPr>
          <p:cNvPr id="51" name="Rectangular Callout 50"/>
          <p:cNvSpPr/>
          <p:nvPr/>
        </p:nvSpPr>
        <p:spPr>
          <a:xfrm>
            <a:off x="2999408" y="6103620"/>
            <a:ext cx="914400" cy="612648"/>
          </a:xfrm>
          <a:prstGeom prst="wedgeRectCallout">
            <a:avLst>
              <a:gd name="adj1" fmla="val -8833"/>
              <a:gd name="adj2" fmla="val -10018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 and Redo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45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Family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714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2476500"/>
            <a:ext cx="4381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09035" y="3867958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sibling(matt, </a:t>
            </a:r>
            <a:r>
              <a:rPr lang="en-US" dirty="0" err="1" smtClean="0"/>
              <a:t>allison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32" idx="0"/>
          </p:cNvCxnSpPr>
          <p:nvPr/>
        </p:nvCxnSpPr>
        <p:spPr>
          <a:xfrm rot="5400000">
            <a:off x="2997589" y="3276384"/>
            <a:ext cx="653273" cy="3360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8615" y="5283231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parent(P, matt)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39415" y="5410200"/>
            <a:ext cx="4019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41331" y="5298471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allison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49956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tim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32131" y="5410200"/>
            <a:ext cx="6210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3200" y="5322855"/>
            <a:ext cx="172545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matt \= </a:t>
            </a:r>
            <a:r>
              <a:rPr lang="en-US" dirty="0" err="1" smtClean="0"/>
              <a:t>allison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278654" y="5410200"/>
            <a:ext cx="62106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99723" y="4995694"/>
            <a:ext cx="0" cy="4145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4995694"/>
            <a:ext cx="287992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9800" y="4629958"/>
            <a:ext cx="0" cy="3657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3131" y="4038600"/>
            <a:ext cx="6210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6392" y="38831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45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set of facts.  Draw a trace diagram for each of the given queries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1239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599"/>
            <a:ext cx="11239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3381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839216"/>
            <a:ext cx="201048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c(X,b3)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d(X,1)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02FDDF31A6245B294FF6AAC325D4F" ma:contentTypeVersion="2" ma:contentTypeDescription="Create a new document." ma:contentTypeScope="" ma:versionID="9080086c7a4540d62b5a41b566e46e40">
  <xsd:schema xmlns:xsd="http://www.w3.org/2001/XMLSchema" xmlns:xs="http://www.w3.org/2001/XMLSchema" xmlns:p="http://schemas.microsoft.com/office/2006/metadata/properties" xmlns:ns2="8f402b5d-45e8-4602-a495-056686e51dbb" targetNamespace="http://schemas.microsoft.com/office/2006/metadata/properties" ma:root="true" ma:fieldsID="7fd940c69268add30a99a59dc7d46501" ns2:_="">
    <xsd:import namespace="8f402b5d-45e8-4602-a495-056686e51d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02b5d-45e8-4602-a495-056686e51db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402b5d-45e8-4602-a495-056686e51dbb">E4YECPJKZYUQ-1-230</_dlc_DocId>
    <_dlc_DocIdUrl xmlns="8f402b5d-45e8-4602-a495-056686e51dbb">
      <Url>https://eis.usafa.edu/academics/compsci/CS359/_layouts/DocIdRedir.aspx?ID=E4YECPJKZYUQ-1-230</Url>
      <Description>E4YECPJKZYUQ-1-230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6D1941-0614-4031-8CA6-E2FD9AD4A6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402b5d-45e8-4602-a495-056686e51d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AEF95F-E2EF-4D44-A6CA-CBF9EAF3E78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24FEC4C-8E7B-498D-825F-06BCD610044C}">
  <ds:schemaRefs>
    <ds:schemaRef ds:uri="http://purl.org/dc/terms/"/>
    <ds:schemaRef ds:uri="8f402b5d-45e8-4602-a495-056686e51dbb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A403521D-17B0-408D-BA2C-AA2829F0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Tracing Diagrams</vt:lpstr>
      <vt:lpstr>Tracing Diagram Notation (One Call)</vt:lpstr>
      <vt:lpstr>Tracing Diagram Notation (Two Calls)</vt:lpstr>
      <vt:lpstr>Example Using Family</vt:lpstr>
      <vt:lpstr>Example Using Family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Diagrams</dc:title>
  <dc:creator>Ross, Matthew P Maj USAF USAFA USAFA/DFCS</dc:creator>
  <cp:lastModifiedBy>Test</cp:lastModifiedBy>
  <cp:revision>69</cp:revision>
  <dcterms:created xsi:type="dcterms:W3CDTF">2006-08-16T00:00:00Z</dcterms:created>
  <dcterms:modified xsi:type="dcterms:W3CDTF">2014-11-21T17:38:44Z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28b8f077-430a-4e9f-be44-7040d27d4a0c</vt:lpwstr>
  </property>
  <property fmtid="{D5CDD505-2E9C-101B-9397-08002B2CF9AE}" pid="3" name="ContentTypeId">
    <vt:lpwstr>0x01010034B02FDDF31A6245B294FF6AAC325D4F</vt:lpwstr>
  </property>
</Properties>
</file>