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6" autoAdjust="0"/>
    <p:restoredTop sz="94660"/>
  </p:normalViewPr>
  <p:slideViewPr>
    <p:cSldViewPr>
      <p:cViewPr varScale="1">
        <p:scale>
          <a:sx n="72" d="100"/>
          <a:sy n="72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E6EF-7A3B-4415-B114-AD7CA6A2CD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61EB-6FEF-4666-9EC1-A07043BF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" y="15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uncleOrAunt</a:t>
            </a:r>
            <a:r>
              <a:rPr lang="en-US" dirty="0" smtClean="0"/>
              <a:t>(bob, matt)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7457" y="8382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matt)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7257" y="121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tim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47257" y="17526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tim</a:t>
            </a:r>
            <a:r>
              <a:rPr lang="en-US" dirty="0" smtClean="0"/>
              <a:t>, matt)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66457" y="2309949"/>
            <a:ext cx="0" cy="738051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1657" y="3048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sibling(</a:t>
            </a:r>
            <a:r>
              <a:rPr lang="en-US" dirty="0" err="1" smtClean="0"/>
              <a:t>tim</a:t>
            </a:r>
            <a:r>
              <a:rPr lang="en-US" dirty="0" smtClean="0"/>
              <a:t>, bob)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66457" y="37338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616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</a:t>
            </a:r>
            <a:r>
              <a:rPr lang="en-US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76256" y="4126468"/>
            <a:ext cx="10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anne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2785" y="46482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144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anne</a:t>
            </a:r>
            <a:r>
              <a:rPr lang="en-US" dirty="0" smtClean="0"/>
              <a:t>, bob)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76257" y="5029200"/>
            <a:ext cx="838200" cy="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5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4317" y="4134394"/>
            <a:ext cx="10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paul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90846" y="4656126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92518" y="4503726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paul</a:t>
            </a:r>
            <a:r>
              <a:rPr lang="en-US" dirty="0" smtClean="0"/>
              <a:t>, bob)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" y="15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uncleOrAunt</a:t>
            </a:r>
            <a:r>
              <a:rPr lang="en-US" dirty="0" smtClean="0"/>
              <a:t>(bob, matt)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7457" y="8382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matt)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47257" y="121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 err="1" smtClean="0"/>
              <a:t>tim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47257" y="17526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tim</a:t>
            </a:r>
            <a:r>
              <a:rPr lang="en-US" dirty="0" smtClean="0"/>
              <a:t>, matt)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6457" y="2309949"/>
            <a:ext cx="0" cy="738051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61657" y="3048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sibling(</a:t>
            </a:r>
            <a:r>
              <a:rPr lang="en-US" dirty="0" err="1" smtClean="0"/>
              <a:t>tim</a:t>
            </a:r>
            <a:r>
              <a:rPr lang="en-US" dirty="0" smtClean="0"/>
              <a:t>, bob)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6457" y="37338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616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</a:t>
            </a:r>
            <a:r>
              <a:rPr lang="en-US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6257" y="5029200"/>
            <a:ext cx="838200" cy="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47257" y="2133600"/>
            <a:ext cx="838200" cy="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57157" y="3733800"/>
            <a:ext cx="0" cy="76200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57157" y="2286000"/>
            <a:ext cx="0" cy="762000"/>
          </a:xfrm>
          <a:prstGeom prst="straightConnector1">
            <a:avLst/>
          </a:prstGeom>
          <a:ln w="44450" cap="sq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5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4316" y="4134394"/>
            <a:ext cx="12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 = </a:t>
            </a:r>
            <a:r>
              <a:rPr lang="en-US" dirty="0" err="1" smtClean="0">
                <a:solidFill>
                  <a:prstClr val="black"/>
                </a:solidFill>
              </a:rPr>
              <a:t>robert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90846" y="4656126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92518" y="4503726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parent(</a:t>
            </a:r>
            <a:r>
              <a:rPr lang="en-US" dirty="0" err="1" smtClean="0">
                <a:solidFill>
                  <a:prstClr val="white"/>
                </a:solidFill>
              </a:rPr>
              <a:t>robert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>
                <a:solidFill>
                  <a:prstClr val="white"/>
                </a:solidFill>
              </a:rPr>
              <a:t>bob)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57" y="15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uncleOrAunt</a:t>
            </a:r>
            <a:r>
              <a:rPr lang="en-US" dirty="0">
                <a:solidFill>
                  <a:prstClr val="white"/>
                </a:solidFill>
              </a:rPr>
              <a:t>(bob, matt)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7457" y="8382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parent(P, matt)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7257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 = </a:t>
            </a:r>
            <a:r>
              <a:rPr lang="en-US" dirty="0" err="1" smtClean="0">
                <a:solidFill>
                  <a:prstClr val="black"/>
                </a:solidFill>
              </a:rPr>
              <a:t>shirley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47257" y="1752600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57" y="1600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parent(</a:t>
            </a:r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>
                <a:solidFill>
                  <a:prstClr val="white"/>
                </a:solidFill>
              </a:rPr>
              <a:t>matt)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6457" y="2309949"/>
            <a:ext cx="0" cy="738051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61657" y="3048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sibling(</a:t>
            </a:r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>
                <a:solidFill>
                  <a:prstClr val="white"/>
                </a:solidFill>
              </a:rPr>
              <a:t>bob)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6457" y="37338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61657" y="4495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parent(P, </a:t>
            </a:r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309128" y="4656126"/>
            <a:ext cx="914400" cy="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210800" y="4503726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shirley</a:t>
            </a:r>
            <a:r>
              <a:rPr lang="en-US" dirty="0" smtClean="0">
                <a:solidFill>
                  <a:prstClr val="white"/>
                </a:solidFill>
              </a:rPr>
              <a:t> ≠ bob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Elbow Connector 18"/>
          <p:cNvCxnSpPr>
            <a:stCxn id="23" idx="3"/>
          </p:cNvCxnSpPr>
          <p:nvPr/>
        </p:nvCxnSpPr>
        <p:spPr>
          <a:xfrm flipV="1">
            <a:off x="11811000" y="3962400"/>
            <a:ext cx="457200" cy="88422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3962400"/>
            <a:ext cx="678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86400" y="3733800"/>
            <a:ext cx="0" cy="2286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90482" y="2286000"/>
            <a:ext cx="0" cy="762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45576" y="3549134"/>
            <a:ext cx="12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85990" y="827127"/>
            <a:ext cx="12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True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5486400" y="1219200"/>
            <a:ext cx="4082" cy="369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00918" y="1219200"/>
            <a:ext cx="3585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00918" y="838200"/>
            <a:ext cx="1" cy="381000"/>
          </a:xfrm>
          <a:prstGeom prst="straightConnector1">
            <a:avLst/>
          </a:prstGeom>
          <a:ln w="444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95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6</cp:revision>
  <dcterms:created xsi:type="dcterms:W3CDTF">2014-11-21T16:51:34Z</dcterms:created>
  <dcterms:modified xsi:type="dcterms:W3CDTF">2014-11-25T05:22:48Z</dcterms:modified>
</cp:coreProperties>
</file>