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code example of add function that is partially applied (Maybe introduce type signatures earlier as a clarification)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emphisis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transition to add emphisis to the arguments as other functions line, as well as remove words for emphasis (removoe “just as any other data”)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Emphasise that map is a function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Functional Programming in Haskell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why it matters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functions are data, functions can also return other functions.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 every function that takes more than one argument is partially applied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395174"/>
            <a:ext cx="7658099" cy="2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simplify our add3ToList function from earlier with partial application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00" y="2072928"/>
            <a:ext cx="7203999" cy="2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things in haskell are only evaluated when it is </a:t>
            </a:r>
            <a:r>
              <a:rPr lang="en"/>
              <a:t>absolutely</a:t>
            </a:r>
            <a:r>
              <a:rPr lang="en"/>
              <a:t> </a:t>
            </a:r>
            <a:r>
              <a:rPr lang="en"/>
              <a:t>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performance when working with large amounts of data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infinite collections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9" y="2518675"/>
            <a:ext cx="8334126" cy="2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</a:t>
            </a:r>
            <a:r>
              <a:rPr lang="en"/>
              <a:t> Type System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most errors to be caught during compile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of a function can tell you </a:t>
            </a:r>
            <a:r>
              <a:rPr lang="en"/>
              <a:t>exactly</a:t>
            </a:r>
            <a:r>
              <a:rPr lang="en"/>
              <a:t> what it does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signatures won’t lie to you!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2132438"/>
            <a:ext cx="4352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matching allows a function to run different bodies of code based on its input.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more </a:t>
            </a:r>
            <a:r>
              <a:rPr lang="en"/>
              <a:t>concise</a:t>
            </a:r>
            <a:r>
              <a:rPr lang="en"/>
              <a:t> and readable code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2425125"/>
            <a:ext cx="6981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Functions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 enforces functional purity which means by default  functions can have no side effects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IO, Randomness, Mutable State, and anything that touches the outside world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ensures </a:t>
            </a:r>
            <a:r>
              <a:rPr lang="en"/>
              <a:t>referential</a:t>
            </a:r>
            <a:r>
              <a:rPr lang="en"/>
              <a:t> transparency allowing haskell to make a lot of optimizations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Referential transparency means that a function can be replaced with it’s result at any time without changing the value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impure functions can call other impure functions creating a plague of side 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Card game of War in Haskell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https://github.com/evanrupert/haskell-presentation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GHC and GHCi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https://www.haskell.org/downloads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functional programming?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different way of thinking about software construction and abstraction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about a program as a network of pipes in which data flows through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Haskell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purely functional programming language, with non-strict semantics and strong static typing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team of researchers at the University of Glasgow to be used as a standard for lazy functional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Basics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50" y="1743800"/>
            <a:ext cx="410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75" y="3327113"/>
            <a:ext cx="18478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Concepts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class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Partial application of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Lazy evaluation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</a:t>
            </a:r>
            <a:r>
              <a:rPr lang="en"/>
              <a:t>algebraic</a:t>
            </a:r>
            <a:r>
              <a:rPr lang="en"/>
              <a:t> type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Data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data </a:t>
            </a:r>
            <a:r>
              <a:rPr b="1" lang="en"/>
              <a:t>CANNOT </a:t>
            </a:r>
            <a:r>
              <a:rPr lang="en"/>
              <a:t>be changed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every function returns a new version of the old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name is bound to a value that value cannot be changed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code easier to reason about.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641888"/>
            <a:ext cx="59055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3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passed as arguments to other functions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2180350"/>
            <a:ext cx="7496199" cy="21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3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75" y="1246475"/>
            <a:ext cx="5644032" cy="3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