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code example of add function that is partially applied (Maybe introduce type signatures earlier as a clarification)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emphisis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transition to add emphisis to the arguments as other functions line, as well as remove words for emphasis (removoe “just as any other data”)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Emphasise that map is a function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Functional Programming in Haskell</a:t>
            </a:r>
            <a:endParaRPr sz="48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and why it matters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 Application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functions are data, functions can also return other functions.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fact every function that takes more than one argument is partially applied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used to pass partially applied functions to other functions</a:t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" y="2395174"/>
            <a:ext cx="7658099" cy="21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 Application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used to pass partially applied functions to other functions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could simplify our add3ToList function from earlier with partial application</a:t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000" y="2072928"/>
            <a:ext cx="7203999" cy="26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Lazy Evaluation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default things in haskell are only evaluated when it is </a:t>
            </a:r>
            <a:r>
              <a:rPr lang="en"/>
              <a:t>absolutely</a:t>
            </a:r>
            <a:r>
              <a:rPr lang="en"/>
              <a:t> </a:t>
            </a:r>
            <a:r>
              <a:rPr lang="en"/>
              <a:t>necessary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performance when working with large amounts of data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for infinite collections</a:t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939" y="2518675"/>
            <a:ext cx="8334126" cy="209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Algebraic</a:t>
            </a:r>
            <a:r>
              <a:rPr lang="en"/>
              <a:t> Type System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most errors to be caught during compile time.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signature of a function can tell you </a:t>
            </a:r>
            <a:r>
              <a:rPr lang="en"/>
              <a:t>exactly</a:t>
            </a:r>
            <a:r>
              <a:rPr lang="en"/>
              <a:t> what it does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 signatures won’t lie to you!</a:t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525" y="2132438"/>
            <a:ext cx="4352925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 Matching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Pattern matching allows a function to run different bodies of code based on its input.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for more </a:t>
            </a:r>
            <a:r>
              <a:rPr lang="en"/>
              <a:t>concise</a:t>
            </a:r>
            <a:r>
              <a:rPr lang="en"/>
              <a:t> and readable code</a:t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088" y="2425125"/>
            <a:ext cx="698182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Pure Functions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Haskell enforces functional purity which means by default  functions can have no side effects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Including IO, Randomness, Mutable State, and anything that touches the outside world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ensures </a:t>
            </a:r>
            <a:r>
              <a:rPr lang="en"/>
              <a:t>referential</a:t>
            </a:r>
            <a:r>
              <a:rPr lang="en"/>
              <a:t> transparency allowing haskell to make a lot of optimizations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Referential transparency means that a function can be replaced with it’s result at any time without changing the value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impure functions can call other impure functions creating a plague of side effects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the Card game of War in Haskell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Github: https://github.com/evanrupert/haskell-presentation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Prerequisites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GHC and GHCi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https://www.haskell.org/downloads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functional programming?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programming paradigm (way of thinking) which </a:t>
            </a:r>
            <a:r>
              <a:rPr lang="en"/>
              <a:t>focuses</a:t>
            </a:r>
            <a:r>
              <a:rPr lang="en"/>
              <a:t> on: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Thinking about programming as abstracting over processes instead of objects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Thinking about a program as a network of pipes in which data flows through changing until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write code that is shorter, more readable, and more predictable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Haskell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purely functional programming language, with non-strict semantics and strong static typing.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great way to learn functional programming because it requires you to program in a functional style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by a team of researchers at the University of Glasgow to be used as a standard for lazy functional languages.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Basics</a:t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750" y="1743800"/>
            <a:ext cx="41045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8075" y="3327113"/>
            <a:ext cx="184785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Programming Concepts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concepts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Immutable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Class Functions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Partial Application of Functions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Lazy Evaluation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Optional concepts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Strong A</a:t>
            </a:r>
            <a:r>
              <a:rPr lang="en"/>
              <a:t>lgebraic</a:t>
            </a:r>
            <a:r>
              <a:rPr lang="en"/>
              <a:t> Type System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Pattern Matching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Pure Functions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Immutable Data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default data </a:t>
            </a:r>
            <a:r>
              <a:rPr b="1" lang="en"/>
              <a:t>CANNOT </a:t>
            </a:r>
            <a:r>
              <a:rPr lang="en"/>
              <a:t>be changed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Instead every function returns a new version of the old data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a name is bound to a value that value cannot be changed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code easier to reason about.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0" y="2641888"/>
            <a:ext cx="590550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Class Functions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33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 are data.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 can be saved as variables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 can be passed as arguments to other functions</a:t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0" l="0" r="0" t="51765"/>
          <a:stretch/>
        </p:blipFill>
        <p:spPr>
          <a:xfrm>
            <a:off x="823900" y="2632500"/>
            <a:ext cx="7496199" cy="10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Class Functions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3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175" y="1139049"/>
            <a:ext cx="7024802" cy="39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