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301" autoAdjust="0"/>
  </p:normalViewPr>
  <p:slideViewPr>
    <p:cSldViewPr snapToGrid="0" snapToObjects="1" showGuides="1">
      <p:cViewPr varScale="1">
        <p:scale>
          <a:sx n="68" d="100"/>
          <a:sy n="68" d="100"/>
        </p:scale>
        <p:origin x="570" y="7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22/08/2019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400" dirty="0"/>
              <a:t>Welcome to the experiment! Please read the instructions carefully</a:t>
            </a:r>
            <a:r>
              <a:rPr lang="en-US" sz="2400" dirty="0" smtClean="0"/>
              <a:t>.</a:t>
            </a:r>
          </a:p>
          <a:p>
            <a:pPr marL="0" indent="0">
              <a:buNone/>
            </a:pPr>
            <a:endParaRPr lang="en-US" sz="2400" dirty="0"/>
          </a:p>
          <a:p>
            <a:pPr marL="0" indent="0">
              <a:buNone/>
            </a:pPr>
            <a:r>
              <a:rPr lang="en-US" sz="2400" dirty="0" smtClean="0"/>
              <a:t>In this experiment, you </a:t>
            </a:r>
            <a:r>
              <a:rPr lang="en-US" sz="2400" dirty="0"/>
              <a:t>will perform two tasks at a video-game casino. </a:t>
            </a:r>
            <a:r>
              <a:rPr lang="en-US" sz="2400" dirty="0" smtClean="0"/>
              <a:t>The entire experiment will take somewhere between 1 hour 20 minutes and 1 hour 50 minutes. We expect the first task will take about 30 minutes, the second task will take about 40 minutes, and the two sets of instructions in total will take about 20 minutes.</a:t>
            </a:r>
            <a:endParaRPr lang="en-US" sz="2400" dirty="0"/>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625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a:t>
            </a:r>
            <a:r>
              <a:rPr lang="en-GB" dirty="0" smtClean="0"/>
              <a:t>a given slot machine </a:t>
            </a:r>
            <a:r>
              <a:rPr lang="en-GB" dirty="0"/>
              <a:t>providing </a:t>
            </a:r>
            <a:r>
              <a:rPr lang="en-GB" dirty="0" smtClean="0"/>
              <a:t>either </a:t>
            </a:r>
            <a:r>
              <a:rPr lang="en-GB" dirty="0"/>
              <a:t>banknote </a:t>
            </a:r>
            <a:r>
              <a:rPr lang="en-GB" dirty="0" smtClean="0"/>
              <a:t>will be </a:t>
            </a:r>
            <a:r>
              <a:rPr lang="en-GB" dirty="0"/>
              <a:t>the </a:t>
            </a:r>
            <a:r>
              <a:rPr lang="en-GB" b="1" dirty="0"/>
              <a:t>same</a:t>
            </a:r>
            <a:r>
              <a:rPr lang="en-GB" dirty="0"/>
              <a:t> </a:t>
            </a:r>
            <a:r>
              <a:rPr lang="en-GB" dirty="0" smtClean="0"/>
              <a:t>for both types of games and will not change over the task.</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smtClean="0"/>
              <a:t>To get the largest bonus, you must </a:t>
            </a:r>
            <a:r>
              <a:rPr lang="en-GB" dirty="0"/>
              <a:t>make decisions that </a:t>
            </a:r>
            <a:r>
              <a:rPr lang="en-GB" dirty="0" smtClean="0"/>
              <a:t>maximize collection of positive points and minimize collection of negative points.</a:t>
            </a:r>
            <a:endParaRPr lang="en-GB" dirty="0"/>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25" name="Content Placeholder 2"/>
          <p:cNvSpPr>
            <a:spLocks noGrp="1"/>
          </p:cNvSpPr>
          <p:nvPr>
            <p:ph idx="1"/>
          </p:nvPr>
        </p:nvSpPr>
        <p:spPr>
          <a:xfrm>
            <a:off x="248337" y="651884"/>
            <a:ext cx="5759726" cy="5783666"/>
          </a:xfrm>
        </p:spPr>
        <p:txBody>
          <a:bodyPr>
            <a:normAutofit fontScale="625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smtClean="0"/>
              <a:t>To get the largest bonus, you must </a:t>
            </a:r>
            <a:r>
              <a:rPr lang="en-GB" dirty="0"/>
              <a:t>make decisions that </a:t>
            </a:r>
            <a:r>
              <a:rPr lang="en-GB" dirty="0" smtClean="0"/>
              <a:t>maximize collection of positive points and minimize collection of negative points.</a:t>
            </a:r>
            <a:endParaRPr lang="en-GB" dirty="0"/>
          </a:p>
          <a:p>
            <a:r>
              <a:rPr lang="en-GB" dirty="0"/>
              <a:t>Let’s practice a few of these games.</a:t>
            </a:r>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31" name="Content Placeholder 2"/>
          <p:cNvSpPr txBox="1">
            <a:spLocks/>
          </p:cNvSpPr>
          <p:nvPr/>
        </p:nvSpPr>
        <p:spPr>
          <a:xfrm>
            <a:off x="248337" y="651884"/>
            <a:ext cx="5759726" cy="578366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To get the largest bonus, you must make decisions that maximize collection of positive points and minimize collection of negative points.</a:t>
            </a:r>
          </a:p>
          <a:p>
            <a:r>
              <a:rPr lang="en-GB" smtClean="0"/>
              <a:t>Let’s practice a few of these games.</a:t>
            </a:r>
            <a:endParaRPr lang="en-GB" dirty="0"/>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fontScale="92500" lnSpcReduction="10000"/>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a:p>
            <a:pPr algn="just"/>
            <a:r>
              <a:rPr lang="en-GB" sz="2200" dirty="0" smtClean="0"/>
              <a:t>As before, at the end of this task, the computer will randomly select four decisions that you made. </a:t>
            </a:r>
          </a:p>
          <a:p>
            <a:pPr algn="just"/>
            <a:r>
              <a:rPr lang="en-GB" sz="2200" dirty="0" smtClean="0"/>
              <a:t>Your </a:t>
            </a:r>
            <a:r>
              <a:rPr lang="en-GB" sz="2200" b="1" dirty="0" smtClean="0"/>
              <a:t>bonus will be based on the average number of points you collected on these four decisions</a:t>
            </a:r>
            <a:r>
              <a:rPr lang="en-GB" sz="2200" dirty="0" smtClean="0"/>
              <a:t>.</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lnSpcReduction="10000"/>
          </a:bodyPr>
          <a:lstStyle/>
          <a:p>
            <a:r>
              <a:rPr lang="en-US" sz="2400" dirty="0" smtClean="0"/>
              <a:t>We’ll </a:t>
            </a:r>
            <a:r>
              <a:rPr lang="en-US" sz="2400" dirty="0" smtClean="0"/>
              <a:t>now provide instructions for the first task.</a:t>
            </a:r>
          </a:p>
          <a:p>
            <a:r>
              <a:rPr lang="en-US" sz="2400" dirty="0"/>
              <a:t>In </a:t>
            </a:r>
            <a:r>
              <a:rPr lang="en-US" sz="2400" dirty="0" smtClean="0"/>
              <a:t>this task, you </a:t>
            </a:r>
            <a:r>
              <a:rPr lang="en-US" sz="2400" dirty="0"/>
              <a:t>will make </a:t>
            </a:r>
            <a:r>
              <a:rPr lang="en-US" sz="2400" dirty="0" smtClean="0"/>
              <a:t>decisions about which slot machines to play at a casino. </a:t>
            </a:r>
          </a:p>
          <a:p>
            <a:r>
              <a:rPr lang="en-US" sz="2400" dirty="0" smtClean="0"/>
              <a:t>Following some decisions, 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a:t>Banknotes with </a:t>
            </a:r>
            <a:r>
              <a:rPr lang="en-US" sz="2400" b="1" dirty="0"/>
              <a:t>positive point </a:t>
            </a:r>
            <a:r>
              <a:rPr lang="en-US" sz="2400" dirty="0" smtClean="0"/>
              <a:t>values cause you to gain points. Banknotes with </a:t>
            </a:r>
            <a:r>
              <a:rPr lang="en-US" sz="2400" b="1" dirty="0" smtClean="0"/>
              <a:t>negative point </a:t>
            </a:r>
            <a:r>
              <a:rPr lang="en-US" sz="2400" dirty="0" smtClean="0"/>
              <a:t>values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the first type of game, you’ll be presented with a slot machine. You must press </a:t>
            </a:r>
            <a:r>
              <a:rPr lang="en-GB" b="1" dirty="0" smtClean="0"/>
              <a:t>1</a:t>
            </a:r>
            <a:r>
              <a:rPr lang="en-GB" dirty="0" smtClean="0"/>
              <a:t>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a:t>
            </a:r>
            <a:r>
              <a:rPr lang="en-GB" b="1" dirty="0" smtClean="0"/>
              <a:t>Your correctness on these questions will affect your bonus payment</a:t>
            </a:r>
            <a:r>
              <a:rPr lang="en-GB" dirty="0" smtClean="0"/>
              <a: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9067</TotalTime>
  <Words>2551</Words>
  <Application>Microsoft Office PowerPoint</Application>
  <PresentationFormat>On-screen Show (4:3)</PresentationFormat>
  <Paragraphs>238</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75</cp:revision>
  <cp:lastPrinted>2019-08-05T15:19:54Z</cp:lastPrinted>
  <dcterms:created xsi:type="dcterms:W3CDTF">2019-07-30T22:10:20Z</dcterms:created>
  <dcterms:modified xsi:type="dcterms:W3CDTF">2019-08-22T18:16:58Z</dcterms:modified>
</cp:coreProperties>
</file>