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124" d="100"/>
          <a:sy n="124" d="100"/>
        </p:scale>
        <p:origin x="1230" y="96"/>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20/08/2019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a:t>
            </a:r>
            <a:r>
              <a:rPr lang="en-GB" dirty="0" smtClean="0"/>
              <a:t>a given slot machine </a:t>
            </a:r>
            <a:r>
              <a:rPr lang="en-GB" dirty="0"/>
              <a:t>providing </a:t>
            </a:r>
            <a:r>
              <a:rPr lang="en-GB" dirty="0" smtClean="0"/>
              <a:t>either</a:t>
            </a:r>
            <a:r>
              <a:rPr lang="en-GB" dirty="0" smtClean="0"/>
              <a:t> </a:t>
            </a:r>
            <a:r>
              <a:rPr lang="en-GB" dirty="0"/>
              <a:t>banknote </a:t>
            </a:r>
            <a:r>
              <a:rPr lang="en-GB" dirty="0" smtClean="0"/>
              <a:t>will be </a:t>
            </a:r>
            <a:r>
              <a:rPr lang="en-GB" dirty="0"/>
              <a:t>the </a:t>
            </a:r>
            <a:r>
              <a:rPr lang="en-GB" b="1" dirty="0"/>
              <a:t>same</a:t>
            </a:r>
            <a:r>
              <a:rPr lang="en-GB" dirty="0"/>
              <a:t> </a:t>
            </a:r>
            <a:r>
              <a:rPr lang="en-GB" dirty="0" smtClean="0"/>
              <a:t>for both types of games and will not change over the task</a:t>
            </a:r>
            <a:r>
              <a:rPr lang="en-GB" dirty="0" smtClean="0"/>
              <a:t>.</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25"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collection of positive points and minimize collection of negative points.</a:t>
            </a:r>
            <a:endParaRPr lang="en-GB" dirty="0"/>
          </a:p>
          <a:p>
            <a:r>
              <a:rPr lang="en-GB" dirty="0"/>
              <a:t>Let’s practice a few of these games.</a:t>
            </a:r>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31" name="Content Placeholder 2"/>
          <p:cNvSpPr txBox="1">
            <a:spLocks/>
          </p:cNvSpPr>
          <p:nvPr/>
        </p:nvSpPr>
        <p:spPr>
          <a:xfrm>
            <a:off x="248337" y="651884"/>
            <a:ext cx="5759726" cy="578366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To get the largest bonus, you must make decisions that maximize collection of positive points and minimize collection of negative points.</a:t>
            </a:r>
          </a:p>
          <a:p>
            <a:r>
              <a:rPr lang="en-GB" smtClean="0"/>
              <a:t>Let’s practice a few of these games.</a:t>
            </a:r>
            <a:endParaRPr lang="en-GB" dirty="0"/>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2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endParaRPr lang="en-US" sz="2400" dirty="0" smtClean="0"/>
          </a:p>
          <a:p>
            <a:r>
              <a:rPr lang="en-US" sz="2400" dirty="0" smtClean="0"/>
              <a:t>We’ll 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8843</TotalTime>
  <Words>2514</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73</cp:revision>
  <cp:lastPrinted>2019-08-05T15:19:54Z</cp:lastPrinted>
  <dcterms:created xsi:type="dcterms:W3CDTF">2019-07-30T22:10:20Z</dcterms:created>
  <dcterms:modified xsi:type="dcterms:W3CDTF">2019-08-20T11:46:46Z</dcterms:modified>
</cp:coreProperties>
</file>