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76" r:id="rId5"/>
    <p:sldId id="286" r:id="rId6"/>
    <p:sldId id="277" r:id="rId7"/>
    <p:sldId id="280" r:id="rId8"/>
    <p:sldId id="282" r:id="rId9"/>
    <p:sldId id="283" r:id="rId10"/>
    <p:sldId id="287"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1" autoAdjust="0"/>
    <p:restoredTop sz="94238" autoAdjust="0"/>
  </p:normalViewPr>
  <p:slideViewPr>
    <p:cSldViewPr snapToGrid="0" snapToObjects="1" showGuides="1">
      <p:cViewPr varScale="1">
        <p:scale>
          <a:sx n="180" d="100"/>
          <a:sy n="180" d="100"/>
        </p:scale>
        <p:origin x="1112" y="184"/>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4/9/22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somewhere between 40 and 50 minutes.</a:t>
            </a:r>
          </a:p>
          <a:p>
            <a:pPr marL="0" indent="0">
              <a:buNone/>
            </a:pPr>
            <a:endParaRPr lang="en-US" sz="2400" dirty="0"/>
          </a:p>
          <a:p>
            <a:pPr marL="0" indent="0">
              <a:buNone/>
            </a:pPr>
            <a:r>
              <a:rPr lang="en-US" sz="2400" dirty="0"/>
              <a:t>You will receive a base-pay of £8.00 per hour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55000" lnSpcReduction="20000"/>
          </a:bodyPr>
          <a:lstStyle/>
          <a:p>
            <a:r>
              <a:rPr lang="en-GB" dirty="0"/>
              <a:t>Great work!</a:t>
            </a:r>
          </a:p>
          <a:p>
            <a:r>
              <a:rPr lang="en-GB" dirty="0"/>
              <a:t>There is one additional part of the task.</a:t>
            </a:r>
          </a:p>
          <a:p>
            <a:r>
              <a:rPr lang="en-GB" dirty="0"/>
              <a:t>Sometimes right after the slot machine comes on the screen, it will immediately disappear, and you will see one of the banknote pictures.</a:t>
            </a:r>
          </a:p>
          <a:p>
            <a:r>
              <a:rPr lang="en-GB" dirty="0"/>
              <a:t>You will need to press a key as fast as you can  to indicate which picture.</a:t>
            </a:r>
          </a:p>
          <a:p>
            <a:r>
              <a:rPr lang="en-GB" dirty="0"/>
              <a:t>Press ‘g’ for the girl picture, ’s’ for the scissors picture, or ‘h’ for the house picture.</a:t>
            </a:r>
          </a:p>
          <a:p>
            <a:r>
              <a:rPr lang="en-GB" dirty="0"/>
              <a:t>A portion of your bonus will be determined both by your correctness as well as how fast you make a response on these trials!</a:t>
            </a:r>
          </a:p>
          <a:p>
            <a:r>
              <a:rPr lang="en-GB" dirty="0"/>
              <a:t>Let’s now practice a few of these trials.</a:t>
            </a:r>
          </a:p>
        </p:txBody>
      </p:sp>
      <p:pic>
        <p:nvPicPr>
          <p:cNvPr id="4" name="Picture 3">
            <a:extLst>
              <a:ext uri="{FF2B5EF4-FFF2-40B4-BE49-F238E27FC236}">
                <a16:creationId xmlns:a16="http://schemas.microsoft.com/office/drawing/2014/main" id="{8FFEDB52-0166-624A-90C7-4EFA82C20FA5}"/>
              </a:ext>
            </a:extLst>
          </p:cNvPr>
          <p:cNvPicPr>
            <a:picLocks noChangeAspect="1"/>
          </p:cNvPicPr>
          <p:nvPr/>
        </p:nvPicPr>
        <p:blipFill>
          <a:blip r:embed="rId2"/>
          <a:stretch>
            <a:fillRect/>
          </a:stretch>
        </p:blipFill>
        <p:spPr>
          <a:xfrm>
            <a:off x="4572000" y="1419544"/>
            <a:ext cx="4427621" cy="3284688"/>
          </a:xfrm>
          <a:prstGeom prst="rect">
            <a:avLst/>
          </a:prstGeom>
        </p:spPr>
      </p:pic>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923330"/>
          </a:xfrm>
          <a:prstGeom prst="rect">
            <a:avLst/>
          </a:prstGeom>
          <a:noFill/>
        </p:spPr>
        <p:txBody>
          <a:bodyPr wrap="square">
            <a:spAutoFit/>
          </a:bodyPr>
          <a:lstStyle/>
          <a:p>
            <a:r>
              <a:rPr lang="en-GB" dirty="0"/>
              <a:t>On this screen, you would need to press the key ‘g’ as fast as you can, to indicate that it is the girl image.</a:t>
            </a:r>
            <a:endParaRPr lang="en-US" dirty="0"/>
          </a:p>
        </p:txBody>
      </p:sp>
    </p:spTree>
    <p:extLst>
      <p:ext uri="{BB962C8B-B14F-4D97-AF65-F5344CB8AC3E}">
        <p14:creationId xmlns:p14="http://schemas.microsoft.com/office/powerpoint/2010/main" val="9282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20000"/>
          </a:bodyPr>
          <a:lstStyle/>
          <a:p>
            <a:r>
              <a:rPr lang="en-GB" dirty="0"/>
              <a:t>Great work!</a:t>
            </a:r>
          </a:p>
          <a:p>
            <a:r>
              <a:rPr lang="en-GB" dirty="0"/>
              <a:t>Your bonus for this task will be affected both by the number of points you collect (on randomly selected trials) as well as your speed and accuracy on the image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House Banknote</a:t>
            </a:r>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a:t>GIRL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6975" y="919539"/>
            <a:ext cx="684000" cy="684000"/>
          </a:xfrm>
          <a:prstGeom prst="rect">
            <a:avLst/>
          </a:prstGeom>
        </p:spPr>
      </p:pic>
      <p:pic>
        <p:nvPicPr>
          <p:cNvPr id="26" name="Picture 25">
            <a:extLst>
              <a:ext uri="{FF2B5EF4-FFF2-40B4-BE49-F238E27FC236}">
                <a16:creationId xmlns:a16="http://schemas.microsoft.com/office/drawing/2014/main" id="{07DEFACB-6423-414A-9BBD-857BAEAF12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2951" y="9195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‘p’.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2 times so that you will be able to fully learn the chance of each slot machine providing either banknote.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‘p’) a slot machine will produce either the </a:t>
            </a:r>
            <a:r>
              <a:rPr lang="en-GB" sz="2000" b="1" dirty="0"/>
              <a:t>House</a:t>
            </a:r>
            <a:r>
              <a:rPr lang="en-GB" sz="2000" dirty="0"/>
              <a:t> or </a:t>
            </a:r>
            <a:r>
              <a:rPr lang="en-GB" sz="2000" b="1" dirty="0"/>
              <a:t>GIRL</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‘r’). If you reject a slot machine, you will always get the </a:t>
            </a:r>
            <a:r>
              <a:rPr lang="en-GB" sz="2000" b="1" dirty="0"/>
              <a:t>Scissors</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a:t>House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GIRL Banknote</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578" y="5048986"/>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GIRL or House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Scissors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Scissors Banknote</a:t>
            </a:r>
          </a:p>
        </p:txBody>
      </p:sp>
      <p:pic>
        <p:nvPicPr>
          <p:cNvPr id="29" name="Picture 28">
            <a:extLst>
              <a:ext uri="{FF2B5EF4-FFF2-40B4-BE49-F238E27FC236}">
                <a16:creationId xmlns:a16="http://schemas.microsoft.com/office/drawing/2014/main" id="{BBEAEDA5-F1D0-F84B-B21A-2CAA6C852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246" y="2262831"/>
            <a:ext cx="684000" cy="684000"/>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384995"/>
          </a:xfrm>
          <a:prstGeom prst="rect">
            <a:avLst/>
          </a:prstGeom>
        </p:spPr>
        <p:txBody>
          <a:bodyPr wrap="square">
            <a:spAutoFit/>
          </a:bodyPr>
          <a:lstStyle/>
          <a:p>
            <a:r>
              <a:rPr lang="en-GB" sz="1200" dirty="0"/>
              <a:t>This screen from a hypothetical game shows that for this game, if you PLAY the slot machine, you will either get the HOUSE banknote and collect 72 points or the GIRL banknote and collect 8 points. If you reject the slot machine, you’ll get the SCISSORS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831" y="1261624"/>
            <a:ext cx="684000" cy="684000"/>
          </a:xfrm>
          <a:prstGeom prst="rect">
            <a:avLst/>
          </a:prstGeom>
        </p:spPr>
      </p:pic>
      <p:pic>
        <p:nvPicPr>
          <p:cNvPr id="15" name="Picture 14">
            <a:extLst>
              <a:ext uri="{FF2B5EF4-FFF2-40B4-BE49-F238E27FC236}">
                <a16:creationId xmlns:a16="http://schemas.microsoft.com/office/drawing/2014/main" id="{860F4649-8A43-3F42-A9CC-4440B79BE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5659" y="1734018"/>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‘p’ to play the slot machine or ‘r’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10876</TotalTime>
  <Words>1195</Words>
  <Application>Microsoft Macintosh PowerPoint</Application>
  <PresentationFormat>On-screen Show (4:3)</PresentationFormat>
  <Paragraphs>94</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117</cp:revision>
  <cp:lastPrinted>2019-08-05T15:19:54Z</cp:lastPrinted>
  <dcterms:created xsi:type="dcterms:W3CDTF">2019-07-30T22:10:20Z</dcterms:created>
  <dcterms:modified xsi:type="dcterms:W3CDTF">2022-04-10T20:05:28Z</dcterms:modified>
</cp:coreProperties>
</file>