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31" d="100"/>
          <a:sy n="131" d="100"/>
        </p:scale>
        <p:origin x="7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10/11/2019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10/11/2019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10/11/2019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10/11/2019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Rectangle 3"/>
          <p:cNvSpPr/>
          <p:nvPr/>
        </p:nvSpPr>
        <p:spPr>
          <a:xfrm>
            <a:off x="4038424" y="3244334"/>
            <a:ext cx="1994585" cy="369332"/>
          </a:xfrm>
          <a:prstGeom prst="rect">
            <a:avLst/>
          </a:prstGeom>
        </p:spPr>
        <p:txBody>
          <a:bodyPr wrap="none">
            <a:spAutoFit/>
          </a:bodyPr>
          <a:lstStyle/>
          <a:p>
            <a:r>
              <a:rPr lang="en-GB" dirty="0" smtClean="0"/>
              <a:t>SCISSORS ARE SAFE</a:t>
            </a:r>
            <a:endParaRPr lang="en-GB" dirty="0"/>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4200" dirty="0" smtClean="0"/>
              <a:t>Welcome to the MEG experiment!</a:t>
            </a:r>
            <a:endParaRPr lang="en-GB" sz="42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a:t>
            </a:r>
            <a:r>
              <a:rPr lang="en-GB" dirty="0" smtClean="0"/>
              <a:t>3 </a:t>
            </a:r>
            <a:r>
              <a:rPr lang="en-GB" dirty="0" smtClean="0"/>
              <a:t>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85000" lnSpcReduction="20000"/>
          </a:bodyPr>
          <a:lstStyle/>
          <a:p>
            <a:r>
              <a:rPr lang="en-GB" dirty="0" smtClean="0"/>
              <a:t>Great work. We will now continue with the task that you completed before.</a:t>
            </a:r>
          </a:p>
          <a:p>
            <a:r>
              <a:rPr lang="en-GB" dirty="0" smtClean="0"/>
              <a:t>In this task playing a SLOT machine will always provide the GIRL or HOUSE banknotes. Rejecting will always provide the SCISSORS banknote.</a:t>
            </a:r>
          </a:p>
          <a:p>
            <a:r>
              <a:rPr lang="en-GB" dirty="0"/>
              <a:t>You’ll now have a chance to repeatedly study, experience, and be tested on the chances that each slot machine produces either banknote.</a:t>
            </a:r>
          </a:p>
          <a:p>
            <a:r>
              <a:rPr lang="en-GB" dirty="0"/>
              <a:t>When you are ready to start, press 4.</a:t>
            </a:r>
          </a:p>
        </p:txBody>
      </p:sp>
      <p:sp>
        <p:nvSpPr>
          <p:cNvPr id="4" name="Rectangle 3"/>
          <p:cNvSpPr/>
          <p:nvPr/>
        </p:nvSpPr>
        <p:spPr>
          <a:xfrm>
            <a:off x="5834582" y="376233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6" name="TextBox 5"/>
          <p:cNvSpPr txBox="1"/>
          <p:nvPr/>
        </p:nvSpPr>
        <p:spPr>
          <a:xfrm>
            <a:off x="6479508" y="3938632"/>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097990"/>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312" y="3828800"/>
            <a:ext cx="513000" cy="51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4503" y="3414594"/>
            <a:ext cx="1724677" cy="300082"/>
          </a:xfrm>
          <a:prstGeom prst="rect">
            <a:avLst/>
          </a:prstGeom>
          <a:noFill/>
        </p:spPr>
        <p:txBody>
          <a:bodyPr wrap="square" rtlCol="0">
            <a:spAutoFit/>
          </a:bodyPr>
          <a:lstStyle/>
          <a:p>
            <a:r>
              <a:rPr lang="en-GB" sz="1350" dirty="0" smtClean="0"/>
              <a:t>SCISSORS </a:t>
            </a:r>
            <a:r>
              <a:rPr lang="en-GB" sz="1350" dirty="0"/>
              <a:t>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HOUSE </a:t>
            </a:r>
            <a:r>
              <a:rPr lang="en-GB" sz="1350" dirty="0"/>
              <a:t>Banknote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0866" y="2245125"/>
            <a:ext cx="513000" cy="513000"/>
          </a:xfrm>
          <a:prstGeom prst="rect">
            <a:avLst/>
          </a:prstGeom>
        </p:spPr>
      </p:pic>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436</Words>
  <Application>Microsoft Office PowerPoint</Application>
  <PresentationFormat>On-screen Show (4:3)</PresentationFormat>
  <Paragraphs>55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18</cp:revision>
  <dcterms:created xsi:type="dcterms:W3CDTF">2019-10-20T14:11:42Z</dcterms:created>
  <dcterms:modified xsi:type="dcterms:W3CDTF">2019-11-10T15:44:01Z</dcterms:modified>
</cp:coreProperties>
</file>