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65" d="100"/>
          <a:sy n="65" d="100"/>
        </p:scale>
        <p:origin x="72" y="336"/>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17/09/2019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r>
              <a:rPr lang="en-US" sz="2400" dirty="0" smtClean="0"/>
              <a:t>.</a:t>
            </a:r>
          </a:p>
          <a:p>
            <a:pPr marL="0" indent="0">
              <a:buNone/>
            </a:pPr>
            <a:endParaRPr lang="en-US" sz="2400" dirty="0"/>
          </a:p>
          <a:p>
            <a:pPr marL="0" indent="0">
              <a:buNone/>
            </a:pPr>
            <a:r>
              <a:rPr lang="en-US" sz="2400" dirty="0" smtClean="0"/>
              <a:t>In this experiment, you </a:t>
            </a:r>
            <a:r>
              <a:rPr lang="en-US" sz="2400" dirty="0"/>
              <a:t>will perform two tasks at a video-game casino. </a:t>
            </a:r>
            <a:r>
              <a:rPr lang="en-US" sz="2400" dirty="0" smtClean="0"/>
              <a:t>The entire experiment will take somewhere between 70 and 90 minutes. We expect the first task will take about 25 minutes, the second task will take about 35 minutes, and the two sets of instructions in total will take about 15 minutes</a:t>
            </a:r>
            <a:r>
              <a:rPr lang="en-US" sz="2400" dirty="0" smtClean="0"/>
              <a:t>.</a:t>
            </a:r>
            <a:endParaRPr lang="en-US" sz="2400" dirty="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a:t>Y</a:t>
            </a:r>
            <a:r>
              <a:rPr lang="en-GB" dirty="0" smtClean="0"/>
              <a:t>our </a:t>
            </a:r>
            <a:r>
              <a:rPr lang="en-GB" dirty="0" smtClean="0"/>
              <a:t>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a:t>
            </a:r>
            <a:r>
              <a:rPr lang="en-US" sz="2400" dirty="0" smtClean="0"/>
              <a:t>slot machine </a:t>
            </a:r>
            <a:r>
              <a:rPr lang="en-US" sz="2400" dirty="0" smtClean="0"/>
              <a:t>provides </a:t>
            </a:r>
            <a:r>
              <a:rPr lang="en-US" sz="2400" dirty="0" smtClean="0"/>
              <a:t>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79091"/>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Each </a:t>
            </a:r>
            <a:r>
              <a:rPr lang="en-US" sz="2400" dirty="0" smtClean="0"/>
              <a:t>slot machine can lead to either of the two banknotes, however, the </a:t>
            </a:r>
            <a:r>
              <a:rPr lang="en-US" sz="2400" b="1" dirty="0" smtClean="0"/>
              <a:t>chances </a:t>
            </a:r>
            <a:r>
              <a:rPr lang="en-US" sz="2400" dirty="0" smtClean="0"/>
              <a:t>that a given </a:t>
            </a:r>
            <a:r>
              <a:rPr lang="en-US" sz="2400" b="1" dirty="0" smtClean="0"/>
              <a:t>slot-machine</a:t>
            </a:r>
            <a:r>
              <a:rPr lang="en-US" sz="2400" dirty="0" smtClean="0"/>
              <a:t> provides a given </a:t>
            </a:r>
            <a:r>
              <a:rPr lang="en-US" sz="2400" b="1" dirty="0" smtClean="0"/>
              <a:t>banknote</a:t>
            </a:r>
            <a:r>
              <a:rPr lang="en-US" sz="2400" dirty="0" smtClean="0"/>
              <a:t> are different for the different slot machines</a:t>
            </a:r>
            <a:r>
              <a:rPr lang="en-US" sz="2400" dirty="0" smtClean="0"/>
              <a:t>.</a:t>
            </a:r>
          </a:p>
          <a:p>
            <a:r>
              <a:rPr lang="en-US" sz="2400" dirty="0"/>
              <a:t>The purpose of this </a:t>
            </a:r>
            <a:r>
              <a:rPr lang="en-US" sz="2400" dirty="0" smtClean="0"/>
              <a:t>first task </a:t>
            </a:r>
            <a:r>
              <a:rPr lang="en-US" sz="2400" dirty="0"/>
              <a:t>is for you to learn </a:t>
            </a:r>
            <a:r>
              <a:rPr lang="en-US" sz="2400" dirty="0" smtClean="0"/>
              <a:t>the chances each slot machine provides either of the banknotes.</a:t>
            </a:r>
            <a:endParaRPr lang="en-US" sz="2400" dirty="0"/>
          </a:p>
          <a:p>
            <a:r>
              <a:rPr lang="en-US" sz="2400" dirty="0" smtClean="0"/>
              <a:t>On the next slide we will show you a schematic that displays the </a:t>
            </a:r>
            <a:r>
              <a:rPr lang="en-US" sz="2400" b="1" dirty="0" smtClean="0"/>
              <a:t>chances</a:t>
            </a:r>
            <a:r>
              <a:rPr lang="en-US" sz="2400" dirty="0" smtClean="0"/>
              <a:t> of </a:t>
            </a:r>
            <a:r>
              <a:rPr lang="en-US" sz="2400" b="1" dirty="0" smtClean="0"/>
              <a:t>each</a:t>
            </a:r>
            <a:r>
              <a:rPr lang="en-US" sz="2400" dirty="0" smtClean="0"/>
              <a:t> </a:t>
            </a:r>
            <a:r>
              <a:rPr lang="en-US" sz="2400" b="1" dirty="0" smtClean="0"/>
              <a:t>slot machine providing either banknote</a:t>
            </a:r>
            <a:r>
              <a:rPr lang="en-US" sz="2400" dirty="0" smtClean="0"/>
              <a:t>. Please study this schematic.</a:t>
            </a:r>
          </a:p>
          <a:p>
            <a:r>
              <a:rPr lang="en-US" sz="2400" dirty="0" smtClean="0"/>
              <a:t>You will then take a quiz in which you will be shown a given slot machine and a given banknote. You will be required to press a number key to indicate the chances that that slot machine would provide that banknote.</a:t>
            </a:r>
          </a:p>
          <a:p>
            <a:r>
              <a:rPr lang="en-US" sz="2400" dirty="0" smtClean="0"/>
              <a:t>We will repeat this quiz 10 times so that you will be able to fully learn the chance of each slot machine providing either banknote.  Your bonus for this task will be proportional to the total number of quiz questions you answer correctly. Please try to get as many questions correct as you can.</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t>
            </a:r>
            <a:r>
              <a:rPr lang="en-GB" sz="2200" dirty="0" smtClean="0"/>
              <a:t>a game at the casino.</a:t>
            </a:r>
            <a:endParaRPr lang="en-GB" sz="2200" dirty="0" smtClean="0"/>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a:t>
            </a:r>
            <a:r>
              <a:rPr lang="en-GB" sz="2200" dirty="0" smtClean="0"/>
              <a:t>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r>
              <a:rPr lang="en-GB" dirty="0" smtClean="0"/>
              <a:t>.</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9725</TotalTime>
  <Words>1097</Words>
  <Application>Microsoft Office PowerPoint</Application>
  <PresentationFormat>On-screen Show (4:3)</PresentationFormat>
  <Paragraphs>93</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96</cp:revision>
  <cp:lastPrinted>2019-08-05T15:19:54Z</cp:lastPrinted>
  <dcterms:created xsi:type="dcterms:W3CDTF">2019-07-30T22:10:20Z</dcterms:created>
  <dcterms:modified xsi:type="dcterms:W3CDTF">2019-09-17T13:38:08Z</dcterms:modified>
</cp:coreProperties>
</file>