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59" autoAdjust="0"/>
  </p:normalViewPr>
  <p:slideViewPr>
    <p:cSldViewPr snapToGrid="0" snapToObjects="1" showGuides="1">
      <p:cViewPr varScale="1">
        <p:scale>
          <a:sx n="94" d="100"/>
          <a:sy n="94" d="100"/>
        </p:scale>
        <p:origin x="-1216"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a:t>
            </a:r>
            <a:r>
              <a:rPr lang="en-US"/>
              <a:t>main task.</a:t>
            </a:r>
            <a:endParaRPr lang="en-US" dirty="0"/>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xmlns=""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xmlns=""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xmlns=""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-1</a:t>
            </a:r>
            <a:endParaRPr lang="en-US" sz="2400" dirty="0">
              <a:solidFill>
                <a:srgbClr val="AAAAAA"/>
              </a:solidFill>
            </a:endParaRPr>
          </a:p>
          <a:p>
            <a:r>
              <a:rPr lang="en-US" sz="2400" dirty="0">
                <a:solidFill>
                  <a:srgbClr val="FFD208"/>
                </a:solidFill>
              </a:rPr>
              <a:t>  1</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take away 1 minerals, and encountering  gold alien would provide 1 mineral.</a:t>
            </a:r>
          </a:p>
        </p:txBody>
      </p:sp>
      <p:pic>
        <p:nvPicPr>
          <p:cNvPr id="8" name="Picture 7" descr="fractal_C.png">
            <a:extLst>
              <a:ext uri="{FF2B5EF4-FFF2-40B4-BE49-F238E27FC236}">
                <a16:creationId xmlns:a16="http://schemas.microsoft.com/office/drawing/2014/main" xmlns=""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1 mineral and the gold provided 1 minerals. In total, you didn’t gain any minerals.</a:t>
            </a:r>
          </a:p>
        </p:txBody>
      </p:sp>
      <p:sp>
        <p:nvSpPr>
          <p:cNvPr id="14" name="Rectangle 13">
            <a:extLst>
              <a:ext uri="{FF2B5EF4-FFF2-40B4-BE49-F238E27FC236}">
                <a16:creationId xmlns:a16="http://schemas.microsoft.com/office/drawing/2014/main" xmlns=""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xmlns=""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xmlns=""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-1</a:t>
            </a:r>
          </a:p>
        </p:txBody>
      </p:sp>
      <p:sp>
        <p:nvSpPr>
          <p:cNvPr id="17" name="Rectangle 16">
            <a:extLst>
              <a:ext uri="{FF2B5EF4-FFF2-40B4-BE49-F238E27FC236}">
                <a16:creationId xmlns:a16="http://schemas.microsoft.com/office/drawing/2014/main" xmlns=""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26" name="Oval 25">
            <a:extLst>
              <a:ext uri="{FF2B5EF4-FFF2-40B4-BE49-F238E27FC236}">
                <a16:creationId xmlns:a16="http://schemas.microsoft.com/office/drawing/2014/main" xmlns=""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xmlns=""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xmlns=""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xmlns=""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-1</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xmlns=""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xmlns="" id="{A1936CEA-93D6-4DF6-92B8-0F297A9450C3}"/>
              </a:ext>
            </a:extLst>
          </p:cNvPr>
          <p:cNvSpPr/>
          <p:nvPr/>
        </p:nvSpPr>
        <p:spPr>
          <a:xfrm>
            <a:off x="7670781" y="4313073"/>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432</TotalTime>
  <Words>854</Words>
  <Application>Microsoft Macintosh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31</cp:revision>
  <dcterms:created xsi:type="dcterms:W3CDTF">2020-06-24T14:01:09Z</dcterms:created>
  <dcterms:modified xsi:type="dcterms:W3CDTF">2020-09-28T09:54:27Z</dcterms:modified>
</cp:coreProperties>
</file>