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9" autoAdjust="0"/>
  </p:normalViewPr>
  <p:slideViewPr>
    <p:cSldViewPr snapToGrid="0" snapToObjects="1" showGuides="1">
      <p:cViewPr varScale="1">
        <p:scale>
          <a:sx n="94" d="100"/>
          <a:sy n="94" d="100"/>
        </p:scale>
        <p:origin x="-1216"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a:t>
            </a:r>
            <a:r>
              <a:rPr lang="en-US"/>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-1</a:t>
            </a:r>
            <a:endParaRPr lang="en-US" sz="2400" dirty="0">
              <a:solidFill>
                <a:srgbClr val="AAAAAA"/>
              </a:solidFill>
            </a:endParaRPr>
          </a:p>
          <a:p>
            <a:r>
              <a:rPr lang="en-US" sz="2400" dirty="0">
                <a:solidFill>
                  <a:srgbClr val="FFD208"/>
                </a:solidFill>
              </a:rPr>
              <a:t>  1</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take away 1 minerals, and encountering  gold alien would provide 1 mineral.</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1 mineral and the gold provided 1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-1</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-1</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670781" y="4313073"/>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434</TotalTime>
  <Words>854</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31</cp:revision>
  <dcterms:created xsi:type="dcterms:W3CDTF">2020-06-24T14:01:09Z</dcterms:created>
  <dcterms:modified xsi:type="dcterms:W3CDTF">2020-09-28T09:56:20Z</dcterms:modified>
</cp:coreProperties>
</file>