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301" autoAdjust="0"/>
  </p:normalViewPr>
  <p:slideViewPr>
    <p:cSldViewPr snapToGrid="0" snapToObjects="1" showGuides="1">
      <p:cViewPr varScale="1">
        <p:scale>
          <a:sx n="68" d="100"/>
          <a:sy n="68" d="100"/>
        </p:scale>
        <p:origin x="570" y="4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06/08/2019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a:t>
            </a:r>
            <a:r>
              <a:rPr lang="en-GB" sz="1200" dirty="0" smtClean="0"/>
              <a:t>game shows </a:t>
            </a:r>
            <a:r>
              <a:rPr lang="en-GB" sz="1200" dirty="0" smtClean="0"/>
              <a:t>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a:t>
            </a:r>
            <a:r>
              <a:rPr lang="en-GB" sz="1200" dirty="0" smtClean="0"/>
              <a:t>game shows </a:t>
            </a:r>
            <a:r>
              <a:rPr lang="en-GB" sz="1200" dirty="0" smtClean="0"/>
              <a:t>that for this game, collecting the SCISSORS banknote would add 10 points and collecting the </a:t>
            </a:r>
            <a:r>
              <a:rPr lang="en-GB" sz="1200" dirty="0" smtClean="0"/>
              <a:t>GIRL </a:t>
            </a:r>
            <a:r>
              <a:rPr lang="en-GB" sz="1200" dirty="0" smtClean="0"/>
              <a:t>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a:t>
            </a:r>
            <a:r>
              <a:rPr lang="en-GB" sz="1200" dirty="0" smtClean="0"/>
              <a:t>game shows </a:t>
            </a:r>
            <a:r>
              <a:rPr lang="en-GB" sz="1200" dirty="0" smtClean="0"/>
              <a:t>that for this game, collecting the SCISSORS banknote would add 10 points and collecting the </a:t>
            </a:r>
            <a:r>
              <a:rPr lang="en-GB" sz="1200" dirty="0" smtClean="0"/>
              <a:t>HOUSE </a:t>
            </a:r>
            <a:r>
              <a:rPr lang="en-GB" sz="1200" dirty="0" smtClean="0"/>
              <a:t>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a:t>
            </a:r>
            <a:r>
              <a:rPr lang="en-GB" sz="1200" dirty="0" smtClean="0"/>
              <a:t>game shows </a:t>
            </a:r>
            <a:r>
              <a:rPr lang="en-GB" sz="1200" dirty="0" smtClean="0"/>
              <a:t>that for this game, collecting the SCISSORS banknote would take away 10 points and collecting the </a:t>
            </a:r>
            <a:r>
              <a:rPr lang="en-GB" sz="1200" dirty="0" smtClean="0"/>
              <a:t>HOUSE </a:t>
            </a:r>
            <a:r>
              <a:rPr lang="en-GB" sz="1200" dirty="0" smtClean="0"/>
              <a:t>banknote take away 5 points from your collection.</a:t>
            </a:r>
          </a:p>
        </p:txBody>
      </p:sp>
      <p:sp>
        <p:nvSpPr>
          <p:cNvPr id="33" name="Content Placeholder 2"/>
          <p:cNvSpPr txBox="1">
            <a:spLocks/>
          </p:cNvSpPr>
          <p:nvPr/>
        </p:nvSpPr>
        <p:spPr>
          <a:xfrm>
            <a:off x="248337" y="651884"/>
            <a:ext cx="5759726" cy="578366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Try to make decisions that will collect positive-point banknotes and avoid negative-point banknotes.</a:t>
            </a:r>
          </a:p>
          <a:p>
            <a:r>
              <a:rPr lang="en-GB" smtClean="0"/>
              <a:t>Let’s practice a few of these games.</a:t>
            </a:r>
            <a:endParaRPr lang="en-GB" dirty="0"/>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22"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first task will have interleaved blocks between the </a:t>
            </a:r>
            <a:r>
              <a:rPr lang="en-GB" dirty="0" smtClean="0"/>
              <a:t>first type of game and the games you just played</a:t>
            </a:r>
            <a:r>
              <a:rPr lang="en-GB" dirty="0" smtClean="0"/>
              <a:t>.</a:t>
            </a:r>
            <a:endParaRPr lang="en-GB" dirty="0" smtClean="0"/>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3308"/>
            <a:ext cx="8229600" cy="4682581"/>
          </a:xfrm>
        </p:spPr>
        <p:txBody>
          <a:bodyPr>
            <a:normAutofit lnSpcReduction="1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r>
              <a:rPr lang="en-US" sz="2400" dirty="0" smtClean="0"/>
              <a:t>In </a:t>
            </a:r>
            <a:r>
              <a:rPr lang="en-US" sz="2400" dirty="0"/>
              <a:t>each task you will make decisions in order to collect points. </a:t>
            </a:r>
            <a:endParaRPr lang="en-US" sz="2400" dirty="0" smtClean="0"/>
          </a:p>
          <a:p>
            <a:r>
              <a:rPr lang="en-US" sz="2400" dirty="0" smtClean="0"/>
              <a:t>To </a:t>
            </a:r>
            <a:r>
              <a:rPr lang="en-US" sz="2400" dirty="0"/>
              <a:t>start the task, we will provide you with 200 points. </a:t>
            </a:r>
            <a:r>
              <a:rPr lang="en-US" sz="2400" dirty="0" smtClean="0"/>
              <a:t>Following </a:t>
            </a:r>
            <a:r>
              <a:rPr lang="en-US" sz="2400" dirty="0"/>
              <a:t>each </a:t>
            </a:r>
            <a:r>
              <a:rPr lang="en-US" sz="2400" dirty="0" smtClean="0"/>
              <a:t>decision,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smtClean="0"/>
              <a:t>Your </a:t>
            </a:r>
            <a:r>
              <a:rPr lang="en-US" sz="2400" b="1" dirty="0"/>
              <a:t>bonus</a:t>
            </a:r>
            <a:r>
              <a:rPr lang="en-US" sz="2400" dirty="0"/>
              <a:t> </a:t>
            </a:r>
            <a:r>
              <a:rPr lang="en-US" sz="2400" dirty="0" smtClean="0"/>
              <a:t>will </a:t>
            </a:r>
            <a:r>
              <a:rPr lang="en-US" sz="2400" dirty="0"/>
              <a:t>be proportional to </a:t>
            </a:r>
            <a:r>
              <a:rPr lang="en-US" sz="2400" dirty="0" smtClean="0"/>
              <a:t>the </a:t>
            </a:r>
            <a:r>
              <a:rPr lang="en-US" sz="2400" b="1" dirty="0" smtClean="0"/>
              <a:t>total </a:t>
            </a:r>
            <a:r>
              <a:rPr lang="en-US" sz="2400" b="1" dirty="0"/>
              <a:t>number of points </a:t>
            </a:r>
            <a:r>
              <a:rPr lang="en-US" sz="2400" dirty="0"/>
              <a:t>you </a:t>
            </a:r>
            <a:r>
              <a:rPr lang="en-US" sz="2400" dirty="0" smtClean="0"/>
              <a:t>collect. </a:t>
            </a:r>
          </a:p>
          <a:p>
            <a:r>
              <a:rPr lang="en-US" sz="2400" dirty="0"/>
              <a:t>B</a:t>
            </a:r>
            <a:r>
              <a:rPr lang="en-US" sz="2400" dirty="0" smtClean="0"/>
              <a:t>anknotes with </a:t>
            </a:r>
            <a:r>
              <a:rPr lang="en-US" sz="2400" b="1" dirty="0" smtClean="0"/>
              <a:t>positive point </a:t>
            </a:r>
            <a:r>
              <a:rPr lang="en-US" sz="2400" dirty="0" smtClean="0"/>
              <a:t>values will </a:t>
            </a:r>
            <a:r>
              <a:rPr lang="en-US" sz="2400" b="1" dirty="0"/>
              <a:t>increase</a:t>
            </a:r>
            <a:r>
              <a:rPr lang="en-US" sz="2400" dirty="0"/>
              <a:t> your </a:t>
            </a:r>
            <a:r>
              <a:rPr lang="en-US" sz="2400" dirty="0" smtClean="0"/>
              <a:t>bonus. Banknotes with </a:t>
            </a:r>
            <a:r>
              <a:rPr lang="en-US" sz="2400" b="1" dirty="0" smtClean="0"/>
              <a:t>negative points </a:t>
            </a:r>
            <a:r>
              <a:rPr lang="en-US" sz="2400" dirty="0" smtClean="0"/>
              <a:t>will </a:t>
            </a:r>
            <a:r>
              <a:rPr lang="en-US" sz="2400" b="1" dirty="0" smtClean="0"/>
              <a:t>decrease</a:t>
            </a:r>
            <a:r>
              <a:rPr lang="en-US" sz="2400" dirty="0" smtClean="0"/>
              <a:t> your bonus.</a:t>
            </a:r>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experiment and will be the same for each task.</a:t>
            </a:r>
            <a:endParaRPr lang="en-US" sz="2400" dirty="0"/>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5803881"/>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experiment and will be the same for each task.</a:t>
            </a:r>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5803881"/>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experiment and will be the same for each task.</a:t>
            </a:r>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a:t>T</a:t>
            </a:r>
            <a:r>
              <a:rPr lang="en-GB" dirty="0" smtClean="0"/>
              <a:t>he first task will have two types of games.</a:t>
            </a:r>
          </a:p>
          <a:p>
            <a:r>
              <a:rPr lang="en-GB" dirty="0" smtClean="0"/>
              <a:t>For the first type of game, you’ll be presented with a slot machine. You must press “1” to play the machine. Then the machine will provide you with a bank note. </a:t>
            </a:r>
          </a:p>
          <a:p>
            <a:r>
              <a:rPr lang="en-GB" dirty="0"/>
              <a:t>T</a:t>
            </a:r>
            <a:r>
              <a:rPr lang="en-GB" dirty="0" smtClean="0"/>
              <a:t>he banknotes on these games will not have any points.</a:t>
            </a:r>
          </a:p>
          <a:p>
            <a:r>
              <a:rPr lang="en-GB" dirty="0" smtClean="0"/>
              <a:t>As an attention check, you </a:t>
            </a:r>
            <a:r>
              <a:rPr lang="en-GB" dirty="0" smtClean="0"/>
              <a:t>will sometimes be asked to report which slot machine you just played or which banknote you just received. To do this you will use the number keys (1,2,3 or 4). Your correctness on these questions will affect your bonus payment.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8059</TotalTime>
  <Words>1471</Words>
  <Application>Microsoft Office PowerPoint</Application>
  <PresentationFormat>On-screen Show (4:3)</PresentationFormat>
  <Paragraphs>151</Paragraphs>
  <Slides>15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38</cp:revision>
  <cp:lastPrinted>2019-08-05T15:19:54Z</cp:lastPrinted>
  <dcterms:created xsi:type="dcterms:W3CDTF">2019-07-30T22:10:20Z</dcterms:created>
  <dcterms:modified xsi:type="dcterms:W3CDTF">2019-08-06T18:26:02Z</dcterms:modified>
</cp:coreProperties>
</file>