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13/08/2019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a:t>
            </a:r>
            <a:r>
              <a:rPr lang="en-GB" dirty="0" smtClean="0"/>
              <a:t>maximize 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a:t>
            </a:r>
            <a:r>
              <a:rPr lang="en-GB" sz="2200" dirty="0" smtClean="0"/>
              <a:t>the last task.</a:t>
            </a:r>
          </a:p>
          <a:p>
            <a:pPr algn="just"/>
            <a:r>
              <a:rPr lang="en-GB" sz="2200" dirty="0" smtClean="0"/>
              <a:t>On each decision, you’ll collect one of these banknotes</a:t>
            </a:r>
            <a:r>
              <a:rPr lang="en-GB" sz="2200" dirty="0" smtClean="0"/>
              <a:t>.</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2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endParaRPr lang="en-US" sz="2400" dirty="0" smtClean="0"/>
          </a:p>
          <a:p>
            <a:r>
              <a:rPr lang="en-US" sz="2400" dirty="0" smtClean="0"/>
              <a:t>We’ll </a:t>
            </a:r>
            <a:r>
              <a:rPr lang="en-US" sz="2400" dirty="0" smtClean="0"/>
              <a:t>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a:t>
            </a:r>
            <a:r>
              <a:rPr lang="en-US" sz="2400" dirty="0" smtClean="0"/>
              <a:t>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endParaRPr lang="en-US" sz="2400" dirty="0" smtClean="0"/>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a:t>
            </a:r>
            <a:r>
              <a:rPr lang="en-US" sz="2400" dirty="0" smtClean="0"/>
              <a:t>The </a:t>
            </a:r>
            <a:r>
              <a:rPr lang="en-US" sz="2400" dirty="0" smtClean="0"/>
              <a:t>more negative </a:t>
            </a:r>
            <a:r>
              <a:rPr lang="en-US" sz="2400" dirty="0" smtClean="0"/>
              <a:t>this average is, </a:t>
            </a:r>
            <a:r>
              <a:rPr lang="en-US" sz="2400" dirty="0" smtClean="0"/>
              <a:t>the smaller your bonus payment will be. The more positive </a:t>
            </a:r>
            <a:r>
              <a:rPr lang="en-US" sz="2400" dirty="0" smtClean="0"/>
              <a:t>this average is, the </a:t>
            </a:r>
            <a:r>
              <a:rPr lang="en-US" sz="2400" dirty="0" smtClean="0"/>
              <a:t>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endParaRPr lang="en-GB" sz="2000" dirty="0" smtClean="0"/>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r>
              <a:rPr lang="en-GB" sz="2400" dirty="0" smtClean="0"/>
              <a:t>. </a:t>
            </a:r>
            <a:r>
              <a:rPr lang="en-GB" sz="2400" b="1" dirty="0" smtClean="0"/>
              <a:t>Your performance on these attention check decisions will also affect your bonus</a:t>
            </a:r>
            <a:r>
              <a:rPr lang="en-GB" sz="2400" dirty="0" smtClean="0"/>
              <a:t>.</a:t>
            </a:r>
            <a:endParaRPr lang="en-GB" sz="2400" dirty="0" smtClean="0"/>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dirty="0"/>
              <a:t>Great work</a:t>
            </a:r>
            <a:r>
              <a:rPr lang="en-GB" dirty="0" smtClean="0"/>
              <a:t>!</a:t>
            </a:r>
          </a:p>
          <a:p>
            <a:r>
              <a:rPr lang="en-GB" dirty="0" smtClean="0"/>
              <a:t>As before, your bonus will be affected both by </a:t>
            </a:r>
            <a:r>
              <a:rPr lang="en-GB" dirty="0" smtClean="0"/>
              <a:t>the average number of points collected on four randomly selected games as </a:t>
            </a:r>
            <a:r>
              <a:rPr lang="en-GB" dirty="0" smtClean="0"/>
              <a:t>well </a:t>
            </a:r>
            <a:r>
              <a:rPr lang="en-GB" dirty="0" smtClean="0"/>
              <a:t>as on </a:t>
            </a:r>
            <a:r>
              <a:rPr lang="en-GB" dirty="0" smtClean="0"/>
              <a:t>your performance on attention check questions</a:t>
            </a:r>
            <a:r>
              <a:rPr lang="en-GB" dirty="0" smtClean="0"/>
              <a:t>.</a:t>
            </a:r>
            <a:endParaRPr lang="en-GB" dirty="0" smtClean="0"/>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8566</TotalTime>
  <Words>2478</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72</cp:revision>
  <cp:lastPrinted>2019-08-05T15:19:54Z</cp:lastPrinted>
  <dcterms:created xsi:type="dcterms:W3CDTF">2019-07-30T22:10:20Z</dcterms:created>
  <dcterms:modified xsi:type="dcterms:W3CDTF">2019-08-13T16:11:57Z</dcterms:modified>
</cp:coreProperties>
</file>