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79" d="100"/>
          <a:sy n="79" d="100"/>
        </p:scale>
        <p:origin x="114" y="108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07/08/2019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first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will also have a third type of banknote (shown on the right</a:t>
            </a:r>
            <a:r>
              <a:rPr lang="en-GB" sz="2200" dirty="0" smtClean="0"/>
              <a:t>).</a:t>
            </a:r>
          </a:p>
          <a:p>
            <a:pPr algn="just"/>
            <a:r>
              <a:rPr lang="en-GB" sz="2200" dirty="0" smtClean="0"/>
              <a:t>It will use the same four slot machines as before.</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3308"/>
            <a:ext cx="8229600" cy="4682581"/>
          </a:xfrm>
        </p:spPr>
        <p:txBody>
          <a:bodyPr>
            <a:normAutofit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To </a:t>
            </a:r>
            <a:r>
              <a:rPr lang="en-US" sz="2400" dirty="0"/>
              <a:t>start the task, we will provide you with 200 points. </a:t>
            </a:r>
            <a:r>
              <a:rPr lang="en-US" sz="2400" dirty="0" smtClean="0"/>
              <a:t>Following </a:t>
            </a:r>
            <a:r>
              <a:rPr lang="en-US" sz="2400" dirty="0"/>
              <a:t>each </a:t>
            </a:r>
            <a:r>
              <a:rPr lang="en-US" sz="2400" dirty="0" smtClean="0"/>
              <a:t>decision,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Your </a:t>
            </a:r>
            <a:r>
              <a:rPr lang="en-US" sz="2400" b="1" dirty="0"/>
              <a:t>bonus</a:t>
            </a:r>
            <a:r>
              <a:rPr lang="en-US" sz="2400" dirty="0"/>
              <a:t> </a:t>
            </a:r>
            <a:r>
              <a:rPr lang="en-US" sz="2400" dirty="0" smtClean="0"/>
              <a:t>will </a:t>
            </a:r>
            <a:r>
              <a:rPr lang="en-US" sz="2400" dirty="0"/>
              <a:t>be proportional to </a:t>
            </a:r>
            <a:r>
              <a:rPr lang="en-US" sz="2400" dirty="0" smtClean="0"/>
              <a:t>the </a:t>
            </a:r>
            <a:r>
              <a:rPr lang="en-US" sz="2400" b="1" dirty="0" smtClean="0"/>
              <a:t>total </a:t>
            </a:r>
            <a:r>
              <a:rPr lang="en-US" sz="2400" b="1" dirty="0"/>
              <a:t>number of points </a:t>
            </a:r>
            <a:r>
              <a:rPr lang="en-US" sz="2400" dirty="0"/>
              <a:t>you </a:t>
            </a:r>
            <a:r>
              <a:rPr lang="en-US" sz="2400" dirty="0" smtClean="0"/>
              <a:t>collect. </a:t>
            </a:r>
          </a:p>
          <a:p>
            <a:r>
              <a:rPr lang="en-US" sz="2400" dirty="0"/>
              <a:t>B</a:t>
            </a:r>
            <a:r>
              <a:rPr lang="en-US" sz="2400" dirty="0" smtClean="0"/>
              <a:t>anknotes with </a:t>
            </a:r>
            <a:r>
              <a:rPr lang="en-US" sz="2400" b="1" dirty="0" smtClean="0"/>
              <a:t>positive point </a:t>
            </a:r>
            <a:r>
              <a:rPr lang="en-US" sz="2400" dirty="0" smtClean="0"/>
              <a:t>values will </a:t>
            </a:r>
            <a:r>
              <a:rPr lang="en-US" sz="2400" b="1" dirty="0"/>
              <a:t>increase</a:t>
            </a:r>
            <a:r>
              <a:rPr lang="en-US" sz="2400" dirty="0"/>
              <a:t> your </a:t>
            </a:r>
            <a:r>
              <a:rPr lang="en-US" sz="2400" dirty="0" smtClean="0"/>
              <a:t>bonus. Banknotes with </a:t>
            </a:r>
            <a:r>
              <a:rPr lang="en-US" sz="2400" b="1" dirty="0" smtClean="0"/>
              <a:t>negative points </a:t>
            </a:r>
            <a:r>
              <a:rPr lang="en-US" sz="2400" dirty="0" smtClean="0"/>
              <a:t>will </a:t>
            </a:r>
            <a:r>
              <a:rPr lang="en-US" sz="2400" b="1" dirty="0" smtClean="0"/>
              <a:t>decrease</a:t>
            </a:r>
            <a:r>
              <a:rPr lang="en-US" sz="2400" dirty="0" smtClean="0"/>
              <a:t> your bonus.</a:t>
            </a:r>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a:t>
            </a:r>
            <a:r>
              <a:rPr lang="en-GB" sz="2000" dirty="0" smtClean="0"/>
              <a:t>on </a:t>
            </a:r>
            <a:r>
              <a:rPr lang="en-GB" sz="2000" dirty="0" smtClean="0"/>
              <a:t>the right).</a:t>
            </a:r>
          </a:p>
          <a:p>
            <a:r>
              <a:rPr lang="en-GB" sz="2000" dirty="0" smtClean="0"/>
              <a:t>You </a:t>
            </a:r>
            <a:r>
              <a:rPr lang="en-GB" sz="2000" dirty="0"/>
              <a:t>must pay attention to these in order to make choices that lead you to collect as </a:t>
            </a:r>
            <a:r>
              <a:rPr lang="en-GB" sz="2000" dirty="0" smtClean="0"/>
              <a:t>many positive </a:t>
            </a:r>
            <a:r>
              <a:rPr lang="en-GB" sz="2000" dirty="0"/>
              <a:t>points and </a:t>
            </a:r>
            <a:r>
              <a:rPr lang="en-GB" sz="2000" dirty="0" smtClean="0"/>
              <a:t>avoid as many </a:t>
            </a:r>
            <a:r>
              <a:rPr lang="en-GB" sz="2000" dirty="0"/>
              <a:t>negative </a:t>
            </a:r>
            <a:r>
              <a:rPr lang="en-GB" sz="2000" dirty="0" smtClean="0"/>
              <a:t>points as you can.</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a:t>
            </a:r>
            <a:r>
              <a:rPr lang="en-GB" sz="2400" dirty="0" smtClean="0"/>
              <a:t>task. For these, </a:t>
            </a:r>
            <a:r>
              <a:rPr lang="en-GB" sz="2400" dirty="0" smtClean="0"/>
              <a:t>you’ll have to report the point </a:t>
            </a:r>
            <a:r>
              <a:rPr lang="en-GB" sz="2400" dirty="0" smtClean="0"/>
              <a:t>value </a:t>
            </a:r>
            <a:r>
              <a:rPr lang="en-GB" sz="2400" dirty="0" smtClean="0"/>
              <a:t>of a given banknote.</a:t>
            </a:r>
          </a:p>
          <a:p>
            <a:r>
              <a:rPr lang="en-GB" sz="2400" dirty="0" smtClean="0"/>
              <a:t>Let’s </a:t>
            </a:r>
            <a:r>
              <a:rPr lang="en-GB" sz="2400" dirty="0" smtClean="0"/>
              <a:t>now </a:t>
            </a:r>
            <a:r>
              <a:rPr lang="en-GB" sz="2400" dirty="0" smtClean="0"/>
              <a:t>practice a few actual </a:t>
            </a:r>
            <a:r>
              <a:rPr lang="en-GB" sz="2400" dirty="0" smtClean="0"/>
              <a:t>task games</a:t>
            </a:r>
            <a:r>
              <a:rPr lang="en-GB" sz="2400" dirty="0" smtClean="0"/>
              <a:t>. </a:t>
            </a:r>
            <a:r>
              <a:rPr lang="en-GB" sz="2400" dirty="0" smtClean="0"/>
              <a:t>For these, </a:t>
            </a:r>
            <a:r>
              <a:rPr lang="en-GB" sz="2400" dirty="0" smtClean="0"/>
              <a:t>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experiment and will be the same for each task.</a:t>
            </a:r>
            <a:endParaRPr lang="en-US" sz="2400" dirty="0"/>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a:t>T</a:t>
            </a:r>
            <a:r>
              <a:rPr lang="en-GB" dirty="0" smtClean="0"/>
              <a:t>he first task will have two types of games.</a:t>
            </a:r>
          </a:p>
          <a:p>
            <a:r>
              <a:rPr lang="en-GB" dirty="0" smtClean="0"/>
              <a:t>For the first type of game, you’ll be presented with a slot machine. You must press “1”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8477</TotalTime>
  <Words>2389</Words>
  <Application>Microsoft Office PowerPoint</Application>
  <PresentationFormat>On-screen Show (4:3)</PresentationFormat>
  <Paragraphs>231</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54</cp:revision>
  <cp:lastPrinted>2019-08-05T15:19:54Z</cp:lastPrinted>
  <dcterms:created xsi:type="dcterms:W3CDTF">2019-07-30T22:10:20Z</dcterms:created>
  <dcterms:modified xsi:type="dcterms:W3CDTF">2019-08-07T17:43:18Z</dcterms:modified>
</cp:coreProperties>
</file>