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12/08/2019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a:t>
            </a:r>
            <a:r>
              <a:rPr lang="en-GB" dirty="0" smtClean="0"/>
              <a:t>positive-point </a:t>
            </a:r>
            <a:r>
              <a:rPr lang="en-GB" dirty="0"/>
              <a:t>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a:t>
            </a:r>
            <a:r>
              <a:rPr lang="en-GB" dirty="0" smtClean="0"/>
              <a:t>task </a:t>
            </a:r>
            <a:r>
              <a:rPr lang="en-GB" dirty="0" smtClean="0"/>
              <a:t>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will also have a third type of banknote (shown on the right</a:t>
            </a:r>
            <a:r>
              <a:rPr lang="en-GB" sz="2200" dirty="0" smtClean="0"/>
              <a:t>).</a:t>
            </a:r>
          </a:p>
          <a:p>
            <a:pPr algn="just"/>
            <a:r>
              <a:rPr lang="en-GB" sz="2200" dirty="0" smtClean="0"/>
              <a:t>It will use the same four slot machines as before.</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We’ll now provide instructions for the first task.</a:t>
            </a:r>
            <a:endParaRPr lang="en-US" sz="2400" dirty="0" smtClean="0"/>
          </a:p>
          <a:p>
            <a:r>
              <a:rPr lang="en-US" sz="2400" dirty="0" smtClean="0"/>
              <a:t>You will start the task with 0 points</a:t>
            </a:r>
            <a:r>
              <a:rPr lang="en-US" sz="2400" dirty="0" smtClean="0"/>
              <a:t>. </a:t>
            </a:r>
            <a:r>
              <a:rPr lang="en-US" sz="2400" dirty="0" smtClean="0"/>
              <a:t>Following </a:t>
            </a:r>
            <a:r>
              <a:rPr lang="en-US" sz="2400" dirty="0" smtClean="0"/>
              <a:t>some decisions, </a:t>
            </a:r>
            <a:r>
              <a:rPr lang="en-US" sz="2400" dirty="0" smtClean="0"/>
              <a:t>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Banknotes </a:t>
            </a:r>
            <a:r>
              <a:rPr lang="en-US" sz="2400" dirty="0" smtClean="0"/>
              <a:t>with </a:t>
            </a:r>
            <a:r>
              <a:rPr lang="en-US" sz="2400" b="1" dirty="0" smtClean="0"/>
              <a:t>positive point </a:t>
            </a:r>
            <a:r>
              <a:rPr lang="en-US" sz="2400" dirty="0" smtClean="0"/>
              <a:t>values will </a:t>
            </a:r>
            <a:r>
              <a:rPr lang="en-US" sz="2400" b="1" dirty="0"/>
              <a:t>increase</a:t>
            </a:r>
            <a:r>
              <a:rPr lang="en-US" sz="2400" dirty="0"/>
              <a:t> </a:t>
            </a:r>
            <a:r>
              <a:rPr lang="en-US" sz="2400" dirty="0" smtClean="0"/>
              <a:t>you’re the points in your collection. </a:t>
            </a:r>
            <a:r>
              <a:rPr lang="en-US" sz="2400" dirty="0" smtClean="0"/>
              <a:t>Banknotes with </a:t>
            </a:r>
            <a:r>
              <a:rPr lang="en-US" sz="2400" b="1" dirty="0" smtClean="0"/>
              <a:t>negative points </a:t>
            </a:r>
            <a:r>
              <a:rPr lang="en-US" sz="2400" dirty="0" smtClean="0"/>
              <a:t>will </a:t>
            </a:r>
            <a:r>
              <a:rPr lang="en-US" sz="2400" b="1" dirty="0" smtClean="0"/>
              <a:t>decrease</a:t>
            </a:r>
            <a:r>
              <a:rPr lang="en-US" sz="2400" dirty="0" smtClean="0"/>
              <a:t> </a:t>
            </a:r>
            <a:r>
              <a:rPr lang="en-US" sz="2400" dirty="0" smtClean="0"/>
              <a:t>the points in your collection</a:t>
            </a:r>
            <a:r>
              <a:rPr lang="en-US" sz="2400" dirty="0" smtClean="0"/>
              <a:t>.</a:t>
            </a:r>
          </a:p>
          <a:p>
            <a:r>
              <a:rPr lang="en-US" sz="2400" dirty="0" smtClean="0"/>
              <a:t>Your bonus will be proportional to the final number of points in your collection (this can be negative or positive). The more negative your final number of points, the smaller your bonus payment will be. The more positive your final number of points,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these in order to make choices that lead you to collect as </a:t>
            </a:r>
            <a:r>
              <a:rPr lang="en-GB" sz="2000" dirty="0" smtClean="0"/>
              <a:t>many positive </a:t>
            </a:r>
            <a:r>
              <a:rPr lang="en-GB" sz="2000" dirty="0"/>
              <a:t>points and </a:t>
            </a:r>
            <a:r>
              <a:rPr lang="en-GB" sz="2000" dirty="0" smtClean="0"/>
              <a:t>avoid as many </a:t>
            </a:r>
            <a:r>
              <a:rPr lang="en-GB" sz="2000" dirty="0"/>
              <a:t>negative </a:t>
            </a:r>
            <a:r>
              <a:rPr lang="en-GB" sz="2000" dirty="0" smtClean="0"/>
              <a:t>points as you can.</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in this task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in this task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a:t>
            </a:r>
            <a:r>
              <a:rPr lang="en-GB" dirty="0" smtClean="0"/>
              <a:t>the first type of game, you’ll be presented with a slot machine. You must press </a:t>
            </a:r>
            <a:r>
              <a:rPr lang="en-GB" b="1" dirty="0" smtClean="0"/>
              <a:t>1</a:t>
            </a:r>
            <a:r>
              <a:rPr lang="en-GB" dirty="0" smtClean="0"/>
              <a:t> </a:t>
            </a:r>
            <a:r>
              <a:rPr lang="en-GB" dirty="0" smtClean="0"/>
              <a:t>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8777</TotalTime>
  <Words>2425</Words>
  <Application>Microsoft Office PowerPoint</Application>
  <PresentationFormat>On-screen Show (4:3)</PresentationFormat>
  <Paragraphs>232</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63</cp:revision>
  <cp:lastPrinted>2019-08-05T15:19:54Z</cp:lastPrinted>
  <dcterms:created xsi:type="dcterms:W3CDTF">2019-07-30T22:10:20Z</dcterms:created>
  <dcterms:modified xsi:type="dcterms:W3CDTF">2019-08-12T19:13:10Z</dcterms:modified>
</cp:coreProperties>
</file>