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301" autoAdjust="0"/>
  </p:normalViewPr>
  <p:slideViewPr>
    <p:cSldViewPr snapToGrid="0" snapToObjects="1" showGuides="1">
      <p:cViewPr varScale="1">
        <p:scale>
          <a:sx n="68" d="100"/>
          <a:sy n="68" d="100"/>
        </p:scale>
        <p:origin x="570" y="102"/>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12/08/2019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GIRL 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HOUSE 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HOUSE banknote take away 5 points from your collection.</a:t>
            </a:r>
          </a:p>
        </p:txBody>
      </p:sp>
      <p:sp>
        <p:nvSpPr>
          <p:cNvPr id="33" name="Content Placeholder 2"/>
          <p:cNvSpPr txBox="1">
            <a:spLocks/>
          </p:cNvSpPr>
          <p:nvPr/>
        </p:nvSpPr>
        <p:spPr>
          <a:xfrm>
            <a:off x="248337" y="651884"/>
            <a:ext cx="5759726" cy="578366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Try to make decisions that will collect positive-point banknotes and avoid negative-point banknotes.</a:t>
            </a:r>
          </a:p>
          <a:p>
            <a:r>
              <a:rPr lang="en-GB" smtClean="0"/>
              <a:t>Let’s practice a few of these games.</a:t>
            </a:r>
            <a:endParaRPr lang="en-GB" dirty="0"/>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22"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a:t>
            </a:r>
            <a:r>
              <a:rPr lang="en-GB" dirty="0" smtClean="0"/>
              <a:t>task </a:t>
            </a:r>
            <a:r>
              <a:rPr lang="en-GB" dirty="0" smtClean="0"/>
              <a:t>will have interleaved blocks between the first type of game and the games you just played.</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will also have a third type of banknote (shown on the right</a:t>
            </a:r>
            <a:r>
              <a:rPr lang="en-GB" sz="2200" dirty="0" smtClean="0"/>
              <a:t>).</a:t>
            </a:r>
          </a:p>
          <a:p>
            <a:pPr algn="just"/>
            <a:r>
              <a:rPr lang="en-GB" sz="2200" dirty="0" smtClean="0"/>
              <a:t>It will use the same four slot machines as before.</a:t>
            </a:r>
            <a:endParaRPr lang="en-GB" sz="2200" dirty="0"/>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GIRL</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759" y="5022969"/>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SCISSORS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GIRL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1850065" cy="369332"/>
          </a:xfrm>
          <a:prstGeom prst="rect">
            <a:avLst/>
          </a:prstGeom>
          <a:noFill/>
        </p:spPr>
        <p:txBody>
          <a:bodyPr wrap="square" rtlCol="0">
            <a:spAutoFit/>
          </a:bodyPr>
          <a:lstStyle/>
          <a:p>
            <a:r>
              <a:rPr lang="en-GB" dirty="0" smtClean="0"/>
              <a:t>GIRL Banknote</a:t>
            </a:r>
            <a:endParaRPr lang="en-GB" dirty="0"/>
          </a:p>
        </p:txBody>
      </p:sp>
    </p:spTree>
    <p:extLst>
      <p:ext uri="{BB962C8B-B14F-4D97-AF65-F5344CB8AC3E}">
        <p14:creationId xmlns:p14="http://schemas.microsoft.com/office/powerpoint/2010/main" val="389857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SCISSORS</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89381" y="1808647"/>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151" y="5029282"/>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62" y="2280415"/>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GIRL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SCISSORS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2136453" cy="369332"/>
          </a:xfrm>
          <a:prstGeom prst="rect">
            <a:avLst/>
          </a:prstGeom>
          <a:noFill/>
        </p:spPr>
        <p:txBody>
          <a:bodyPr wrap="square" rtlCol="0">
            <a:spAutoFit/>
          </a:bodyPr>
          <a:lstStyle/>
          <a:p>
            <a:r>
              <a:rPr lang="en-GB" dirty="0" smtClean="0"/>
              <a:t>SCISSORS Banknote</a:t>
            </a:r>
            <a:endParaRPr lang="en-GB" dirty="0"/>
          </a:p>
        </p:txBody>
      </p:sp>
    </p:spTree>
    <p:extLst>
      <p:ext uri="{BB962C8B-B14F-4D97-AF65-F5344CB8AC3E}">
        <p14:creationId xmlns:p14="http://schemas.microsoft.com/office/powerpoint/2010/main" val="23468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8229600" cy="5496981"/>
          </a:xfrm>
        </p:spPr>
        <p:txBody>
          <a:bodyPr>
            <a:normAutofit fontScale="92500" lnSpcReduction="1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r>
              <a:rPr lang="en-US" sz="2400" dirty="0" smtClean="0"/>
              <a:t>In </a:t>
            </a:r>
            <a:r>
              <a:rPr lang="en-US" sz="2400" dirty="0"/>
              <a:t>each task you will make decisions in order to collect points. </a:t>
            </a:r>
            <a:endParaRPr lang="en-US" sz="2400" dirty="0" smtClean="0"/>
          </a:p>
          <a:p>
            <a:r>
              <a:rPr lang="en-US" sz="2400" dirty="0" smtClean="0"/>
              <a:t>We’ll now provide instructions for the first task.</a:t>
            </a:r>
            <a:endParaRPr lang="en-US" sz="2400" dirty="0" smtClean="0"/>
          </a:p>
          <a:p>
            <a:r>
              <a:rPr lang="en-US" sz="2400" dirty="0" smtClean="0"/>
              <a:t>You will start the task with 0 points</a:t>
            </a:r>
            <a:r>
              <a:rPr lang="en-US" sz="2400" dirty="0" smtClean="0"/>
              <a:t>. </a:t>
            </a:r>
            <a:r>
              <a:rPr lang="en-US" sz="2400" dirty="0" smtClean="0"/>
              <a:t>Following </a:t>
            </a:r>
            <a:r>
              <a:rPr lang="en-US" sz="2400" dirty="0" smtClean="0"/>
              <a:t>some decisions, </a:t>
            </a:r>
            <a:r>
              <a:rPr lang="en-US" sz="2400" dirty="0" smtClean="0"/>
              <a:t>you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smtClean="0"/>
              <a:t>Banknotes </a:t>
            </a:r>
            <a:r>
              <a:rPr lang="en-US" sz="2400" dirty="0" smtClean="0"/>
              <a:t>with </a:t>
            </a:r>
            <a:r>
              <a:rPr lang="en-US" sz="2400" b="1" dirty="0" smtClean="0"/>
              <a:t>positive point </a:t>
            </a:r>
            <a:r>
              <a:rPr lang="en-US" sz="2400" dirty="0" smtClean="0"/>
              <a:t>values will </a:t>
            </a:r>
            <a:r>
              <a:rPr lang="en-US" sz="2400" b="1" dirty="0"/>
              <a:t>increase</a:t>
            </a:r>
            <a:r>
              <a:rPr lang="en-US" sz="2400" dirty="0"/>
              <a:t> </a:t>
            </a:r>
            <a:r>
              <a:rPr lang="en-US" sz="2400" dirty="0" smtClean="0"/>
              <a:t>you’re the points in your collection. </a:t>
            </a:r>
            <a:r>
              <a:rPr lang="en-US" sz="2400" dirty="0" smtClean="0"/>
              <a:t>Banknotes with </a:t>
            </a:r>
            <a:r>
              <a:rPr lang="en-US" sz="2400" b="1" dirty="0" smtClean="0"/>
              <a:t>negative points </a:t>
            </a:r>
            <a:r>
              <a:rPr lang="en-US" sz="2400" dirty="0" smtClean="0"/>
              <a:t>will </a:t>
            </a:r>
            <a:r>
              <a:rPr lang="en-US" sz="2400" b="1" dirty="0" smtClean="0"/>
              <a:t>decrease</a:t>
            </a:r>
            <a:r>
              <a:rPr lang="en-US" sz="2400" dirty="0" smtClean="0"/>
              <a:t> </a:t>
            </a:r>
            <a:r>
              <a:rPr lang="en-US" sz="2400" dirty="0" smtClean="0"/>
              <a:t>the points in your collection</a:t>
            </a:r>
            <a:r>
              <a:rPr lang="en-US" sz="2400" dirty="0" smtClean="0"/>
              <a:t>.</a:t>
            </a:r>
          </a:p>
          <a:p>
            <a:r>
              <a:rPr lang="en-US" sz="2400" dirty="0" smtClean="0"/>
              <a:t>Your bonus will be proportional to the final number of points in your collection (this can be negative or positive). The more negative your final number of points, the smaller your bonus payment will be. The more positive your final number of points, the larger your bonus payment will be.</a:t>
            </a:r>
          </a:p>
          <a:p>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these in order to make choices that lead you to collect as </a:t>
            </a:r>
            <a:r>
              <a:rPr lang="en-GB" sz="2000" dirty="0" smtClean="0"/>
              <a:t>many positive </a:t>
            </a:r>
            <a:r>
              <a:rPr lang="en-GB" sz="2000" dirty="0"/>
              <a:t>points and </a:t>
            </a:r>
            <a:r>
              <a:rPr lang="en-GB" sz="2000" dirty="0" smtClean="0"/>
              <a:t>avoid as many </a:t>
            </a:r>
            <a:r>
              <a:rPr lang="en-GB" sz="2000" dirty="0"/>
              <a:t>negative </a:t>
            </a:r>
            <a:r>
              <a:rPr lang="en-GB" sz="2000" dirty="0" smtClean="0"/>
              <a:t>points as you can.</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smtClean="0"/>
              <a:t>As before, your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a:t>
            </a:r>
            <a:r>
              <a:rPr lang="en-US" sz="2400" dirty="0" smtClean="0"/>
              <a:t>he </a:t>
            </a:r>
            <a:r>
              <a:rPr lang="en-US" sz="2400" dirty="0"/>
              <a:t>casino </a:t>
            </a:r>
            <a:r>
              <a:rPr lang="en-US" sz="2400" dirty="0" smtClean="0"/>
              <a:t>in this task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task.</a:t>
            </a:r>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
        <p:nvSpPr>
          <p:cNvPr id="28"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
        <p:nvSpPr>
          <p:cNvPr id="33"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smtClean="0"/>
              <a:t>The task will have two types of games.</a:t>
            </a:r>
          </a:p>
          <a:p>
            <a:r>
              <a:rPr lang="en-GB" dirty="0" smtClean="0"/>
              <a:t>For </a:t>
            </a:r>
            <a:r>
              <a:rPr lang="en-GB" dirty="0" smtClean="0"/>
              <a:t>the first type of game, you’ll be presented with a slot machine. You must press </a:t>
            </a:r>
            <a:r>
              <a:rPr lang="en-GB" b="1" dirty="0" smtClean="0"/>
              <a:t>1</a:t>
            </a:r>
            <a:r>
              <a:rPr lang="en-GB" dirty="0" smtClean="0"/>
              <a:t> </a:t>
            </a:r>
            <a:r>
              <a:rPr lang="en-GB" dirty="0" smtClean="0"/>
              <a:t>to play the machine. Then the machine will provide you with a bank note. </a:t>
            </a:r>
          </a:p>
          <a:p>
            <a:r>
              <a:rPr lang="en-GB" dirty="0"/>
              <a:t>T</a:t>
            </a:r>
            <a:r>
              <a:rPr lang="en-GB" dirty="0" smtClean="0"/>
              <a:t>he banknotes on these games will not have any points.</a:t>
            </a:r>
          </a:p>
          <a:p>
            <a:r>
              <a:rPr lang="en-GB" dirty="0" smtClean="0"/>
              <a:t>As an attention check, you will sometimes be asked to report which slot machine you just played or which banknote you just received. To do this you will use the number keys (1,2,3 or 4). Your correctness on these questions will affect your bonus payment.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8504</TotalTime>
  <Words>2425</Words>
  <Application>Microsoft Office PowerPoint</Application>
  <PresentationFormat>On-screen Show (4:3)</PresentationFormat>
  <Paragraphs>232</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62</cp:revision>
  <cp:lastPrinted>2019-08-05T15:19:54Z</cp:lastPrinted>
  <dcterms:created xsi:type="dcterms:W3CDTF">2019-07-30T22:10:20Z</dcterms:created>
  <dcterms:modified xsi:type="dcterms:W3CDTF">2019-08-12T14:40:24Z</dcterms:modified>
</cp:coreProperties>
</file>