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9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9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77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6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36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1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4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8D37C-717A-4415-8A2A-102FCDE5B5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20A0BC-11D6-4022-8AF8-A940EBB8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3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9E68-7C13-D8A0-453E-78AEADE0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67" y="1246294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Digits Recognizer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5EB2D5-B534-8BE3-FC4F-097C98DE2D5D}"/>
              </a:ext>
            </a:extLst>
          </p:cNvPr>
          <p:cNvSpPr txBox="1">
            <a:spLocks/>
          </p:cNvSpPr>
          <p:nvPr/>
        </p:nvSpPr>
        <p:spPr>
          <a:xfrm>
            <a:off x="1849967" y="273219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GROUP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E63A31-DEBD-FC3A-4F94-2D6E09E9E6E4}"/>
              </a:ext>
            </a:extLst>
          </p:cNvPr>
          <p:cNvSpPr txBox="1">
            <a:spLocks/>
          </p:cNvSpPr>
          <p:nvPr/>
        </p:nvSpPr>
        <p:spPr>
          <a:xfrm>
            <a:off x="1752600" y="4930140"/>
            <a:ext cx="8938723" cy="758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https://github.com/evans-work/Handwritten-Digit-Recognizer.git</a:t>
            </a:r>
          </a:p>
        </p:txBody>
      </p:sp>
    </p:spTree>
    <p:extLst>
      <p:ext uri="{BB962C8B-B14F-4D97-AF65-F5344CB8AC3E}">
        <p14:creationId xmlns:p14="http://schemas.microsoft.com/office/powerpoint/2010/main" val="120633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CF72-9F10-5955-9714-26A8B40F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A1A4-9160-16AE-0BAF-66A716BF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creates a model that Identifies handwritten digit in 28X28 Images.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a script written in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-  To create the Neural network that detects the digit.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– To plot the image in a window after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Converting image into Array as required for the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read the images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5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CF72-9F10-5955-9714-26A8B40F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4" y="220980"/>
            <a:ext cx="11049846" cy="115824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 Creating and Training 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A1A4-9160-16AE-0BAF-66A716B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2141"/>
            <a:ext cx="4362343" cy="41592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from </a:t>
            </a:r>
            <a:r>
              <a:rPr lang="en-US" sz="2400" dirty="0" err="1">
                <a:solidFill>
                  <a:srgbClr val="4EC9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 data or scale it in the range [0,1]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data int train and test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layers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6653C9-4273-BAC5-4457-10CDF9853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77" y="2180748"/>
            <a:ext cx="7019925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6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CF72-9F10-5955-9714-26A8B40F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4" y="220980"/>
            <a:ext cx="11049846" cy="115824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 Testing and Verifying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A1A4-9160-16AE-0BAF-66A716B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078" y="4366260"/>
            <a:ext cx="7699148" cy="19202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 and optimize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using the training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 by testing </a:t>
            </a:r>
            <a:r>
              <a:rPr lang="en-US" sz="24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test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the model for later use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BEF568-A28A-60D6-D6C5-3A6844CEE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200150"/>
            <a:ext cx="6734742" cy="2583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FE592E-69F8-938D-21FC-45FD1621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22" y="1962150"/>
            <a:ext cx="5024130" cy="11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CF72-9F10-5955-9714-26A8B40F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4" y="220980"/>
            <a:ext cx="11049846" cy="115824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 Running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A1A4-9160-16AE-0BAF-66A716B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58" y="1183005"/>
            <a:ext cx="4898322" cy="115823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Loads a previously created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Loads images from a 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digits in the images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5F732-2032-8117-B822-5450FCC6C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8" y="5482591"/>
            <a:ext cx="9881472" cy="11582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BE14F9-D843-F96C-60B7-548968268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30" y="1114425"/>
            <a:ext cx="6762750" cy="3333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70CB8A-6F45-13E5-B372-2666685FB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2451325"/>
            <a:ext cx="2423160" cy="20373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70005A-7B98-A85E-8867-FF7C57E63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8" y="4688206"/>
            <a:ext cx="5568714" cy="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8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CF72-9F10-5955-9714-26A8B40F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4" y="220980"/>
            <a:ext cx="11049846" cy="115824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A1A4-9160-16AE-0BAF-66A716B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225867"/>
            <a:ext cx="4799262" cy="31470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script, which gives 3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a default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most recently created model</a:t>
            </a:r>
            <a:endParaRPr lang="en-US" sz="22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a new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the script.</a:t>
            </a:r>
            <a:endParaRPr lang="en-US" sz="22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E22F4-22BF-C063-A818-E564D4CCF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97" y="1225867"/>
            <a:ext cx="4848225" cy="484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8A6F8-1C85-3C1C-43E8-F00A40977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4" y="4563903"/>
            <a:ext cx="5257800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0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CF72-9F10-5955-9714-26A8B40F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4" y="220980"/>
            <a:ext cx="11049846" cy="115824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A1A4-9160-16AE-0BAF-66A716B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225867"/>
            <a:ext cx="4799262" cy="31470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script, which gives 3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a default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most recently created model</a:t>
            </a:r>
            <a:endParaRPr lang="en-US" sz="22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a new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the script.</a:t>
            </a:r>
            <a:endParaRPr lang="en-US" sz="22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E22F4-22BF-C063-A818-E564D4CCF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41" y="1332547"/>
            <a:ext cx="4848225" cy="484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8A6F8-1C85-3C1C-43E8-F00A40977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4" y="4563903"/>
            <a:ext cx="5257800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CF72-9F10-5955-9714-26A8B40F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4" y="220980"/>
            <a:ext cx="11049846" cy="115824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 Running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A1A4-9160-16AE-0BAF-66A716B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768" y="4457700"/>
            <a:ext cx="5071863" cy="22402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unning a Model loads the images to be predicted from the ./digits 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image, it prints the image using matplotlib and prints a prediction on the terminal.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70CB8A-6F45-13E5-B372-2666685FB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" y="1461199"/>
            <a:ext cx="3182217" cy="267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20076-7B59-659A-F832-2A3F85515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11" y="1378373"/>
            <a:ext cx="3528060" cy="284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CB51C-AAF4-86AB-8EF3-8E078F310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61" y="5450205"/>
            <a:ext cx="3957638" cy="112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45687-FB7C-62AF-1E47-063753FD1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43" y="1461199"/>
            <a:ext cx="3261360" cy="27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96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</TotalTime>
  <Words>276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Handwritten Digits Recognizer</vt:lpstr>
      <vt:lpstr>Introduction</vt:lpstr>
      <vt:lpstr>How It Works: Creating and Training  a Model</vt:lpstr>
      <vt:lpstr>How It Works: Testing and Verifying the model</vt:lpstr>
      <vt:lpstr>How It Works: Running the Model</vt:lpstr>
      <vt:lpstr>Process</vt:lpstr>
      <vt:lpstr>Process</vt:lpstr>
      <vt:lpstr>How It Works: Running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Author</cp:lastModifiedBy>
  <cp:revision>14</cp:revision>
  <dcterms:created xsi:type="dcterms:W3CDTF">2022-06-07T20:23:21Z</dcterms:created>
  <dcterms:modified xsi:type="dcterms:W3CDTF">2022-06-07T21:41:17Z</dcterms:modified>
</cp:coreProperties>
</file>