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Python</a:t>
            </a:r>
          </a:p>
          <a:p>
            <a:r>
              <a:t>August 06,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to this sample presentation!</a:t>
            </a:r>
          </a:p>
          <a:p/>
          <a:p>
            <a:r>
              <a:t>This presentation demonstrates:</a:t>
            </a:r>
          </a:p>
          <a:p>
            <a:r>
              <a:t>• Various slide layouts</a:t>
            </a:r>
          </a:p>
          <a:p>
            <a:r>
              <a:t>• Text formatting</a:t>
            </a:r>
          </a:p>
          <a:p>
            <a:r>
              <a:t>• Shapes and graphics</a:t>
            </a:r>
          </a:p>
          <a:p>
            <a:r>
              <a:t>• Charts and tables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Exploring PowerPoint capabilities with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Automated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Efficiency</a:t>
            </a:r>
          </a:p>
          <a:p/>
          <a:p>
            <a:r>
              <a:t>• Save time</a:t>
            </a:r>
          </a:p>
          <a:p>
            <a:r>
              <a:t>• Reduce errors</a:t>
            </a:r>
          </a:p>
          <a:p>
            <a:r>
              <a:t>• Consistent formatting</a:t>
            </a:r>
          </a:p>
          <a:p>
            <a:r>
              <a:t>• Easy updates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Flexibility</a:t>
            </a:r>
          </a:p>
          <a:p/>
          <a:p>
            <a:r>
              <a:t>• Data-driven content</a:t>
            </a:r>
          </a:p>
          <a:p>
            <a:r>
              <a:t>• Dynamic generation</a:t>
            </a:r>
          </a:p>
          <a:p>
            <a:r>
              <a:t>• Version control</a:t>
            </a:r>
          </a:p>
          <a:p>
            <a:r>
              <a:t>• Batch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1828800" cy="18288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Rectangle</a:t>
            </a:r>
          </a:p>
        </p:txBody>
      </p:sp>
      <p:sp>
        <p:nvSpPr>
          <p:cNvPr id="4" name="Oval 3"/>
          <p:cNvSpPr/>
          <p:nvPr/>
        </p:nvSpPr>
        <p:spPr>
          <a:xfrm>
            <a:off x="3200400" y="1828800"/>
            <a:ext cx="1828800" cy="1828800"/>
          </a:xfrm>
          <a:prstGeom prst="ellipse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Circle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486400" y="1828800"/>
            <a:ext cx="1828800" cy="182880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Arrow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68580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Q1 Results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Q2 Results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81%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/>
          <a:p>
            <a:r>
              <a:t>✓ Python-pptx enables automated presentation creation</a:t>
            </a:r>
          </a:p>
          <a:p>
            <a:r>
              <a:t>✓ Supports various layouts and formatting options</a:t>
            </a:r>
          </a:p>
          <a:p>
            <a:r>
              <a:t>✓ Can include shapes, tables, and other visual elements</a:t>
            </a:r>
          </a:p>
          <a:p>
            <a:r>
              <a:t>✓ Perfect for data-driven presentations</a:t>
            </a:r>
          </a:p>
          <a:p/>
          <a:p>
            <a:r>
              <a:t>Thank you!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Thank you 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