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83" r:id="rId4"/>
    <p:sldId id="258" r:id="rId5"/>
    <p:sldId id="259" r:id="rId6"/>
    <p:sldId id="260" r:id="rId7"/>
    <p:sldId id="285" r:id="rId8"/>
    <p:sldId id="287" r:id="rId9"/>
    <p:sldId id="307" r:id="rId10"/>
    <p:sldId id="290" r:id="rId11"/>
    <p:sldId id="292" r:id="rId12"/>
    <p:sldId id="261" r:id="rId13"/>
    <p:sldId id="286" r:id="rId14"/>
    <p:sldId id="291" r:id="rId15"/>
    <p:sldId id="262" r:id="rId16"/>
    <p:sldId id="279" r:id="rId17"/>
    <p:sldId id="278" r:id="rId18"/>
    <p:sldId id="281" r:id="rId19"/>
    <p:sldId id="280" r:id="rId20"/>
    <p:sldId id="264" r:id="rId21"/>
    <p:sldId id="265" r:id="rId22"/>
    <p:sldId id="293" r:id="rId23"/>
    <p:sldId id="301" r:id="rId24"/>
    <p:sldId id="294" r:id="rId25"/>
    <p:sldId id="304" r:id="rId26"/>
    <p:sldId id="305" r:id="rId27"/>
    <p:sldId id="309" r:id="rId28"/>
    <p:sldId id="266" r:id="rId29"/>
    <p:sldId id="296" r:id="rId30"/>
    <p:sldId id="302" r:id="rId31"/>
    <p:sldId id="297" r:id="rId32"/>
    <p:sldId id="268" r:id="rId33"/>
    <p:sldId id="270" r:id="rId34"/>
    <p:sldId id="271" r:id="rId35"/>
    <p:sldId id="272" r:id="rId36"/>
    <p:sldId id="273" r:id="rId37"/>
    <p:sldId id="274" r:id="rId38"/>
    <p:sldId id="275" r:id="rId39"/>
    <p:sldId id="277" r:id="rId40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4N10dCtjahIdpdGA3MamYS2u0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4C23A7-0D9B-40AB-93CD-5C804D40F752}">
  <a:tblStyle styleId="{A34C23A7-0D9B-40AB-93CD-5C804D40F75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A79771E-6263-43F7-9E56-0A3D5A13D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>
        <p:scale>
          <a:sx n="50" d="100"/>
          <a:sy n="50" d="100"/>
        </p:scale>
        <p:origin x="594" y="-25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308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fbce821ff_5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Pada tabel korelasi terdapat sekitar 4 variabel yang saling mempengaruhi.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Total_items (total jumlah barang yang dipesan)dan sub_total (harga akhir pesanan).Kedua variabel ini saling mempengaruhi. Semakin banyak jumlah barang yang dipesan, semakin tinggi harga pesanan akhir.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Sub_total (harga akhir pesanan) dan num_distinct_items (jumlah barang yang berbeda): semakin banyak variasi barang yang dipesan, semakin banyak jumlah pesanan.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g26fbce821ff_5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fbce821ff_5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0" name="Google Shape;390;g26fbce821ff_5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fbce821ff_5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6" name="Google Shape;416;g26fbce821ff_5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6fbce821ff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6fbce821ff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272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fbce821ff_8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6fbce821ff_8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fbce821ff_5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7" name="Google Shape;447;g26fbce821ff_5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fb84efee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3" name="Google Shape;453;g26fb84efee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fb84efee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9" name="Google Shape;459;g26fb84efee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6fb84efee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6" name="Google Shape;466;g26fb84efee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fbce821ff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26fbce821ff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0361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6fb84efee9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Memanfaatkan model estimasi waktu pengiriman yang akurat untuk mengoptimalkan operasi dan meningkatkan pengalaman pelanggan:</a:t>
            </a:r>
            <a:endParaRPr/>
          </a:p>
        </p:txBody>
      </p:sp>
      <p:sp>
        <p:nvSpPr>
          <p:cNvPr id="472" name="Google Shape;472;g26fb84efee9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6fbce821ff_5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5" name="Google Shape;525;g26fbce821ff_5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6fbce821ff_5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6" name="Google Shape;566;g26fbce821ff_5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fbce821ff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26fbce821ff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fbce821ff_5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Porter merupakan perusahaan logistik berbasis teknologi yang menyediakan layanan pengiriman dalam dan luar kota.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Mulai dari bros hingga seluruh isi rumah, Porter dapat mengirimkan apapun barang anda, kemanapun, dan kapanpun.</a:t>
            </a:r>
            <a:endParaRPr/>
          </a:p>
        </p:txBody>
      </p:sp>
      <p:sp>
        <p:nvSpPr>
          <p:cNvPr id="243" name="Google Shape;243;g26fbce821ff_5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fbce821ff_5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ini berisi terkait data milik  perusahaan bernama Porter bergerak di bidang jasa pesan antar makanan dalam kota. Porter memiliki 1,5 juta mitra pengemudi dan telah melayani 5 juta pelanggan. Analisa ditujukan untuk meningkatkan kualitas pelayanan Porter, terutama terkait masalah waktu pengantaran. Porter perlu mengetahui estimasi waktu yang digunakan dalam proses pesan antar makanan berdasarkan : Jumlah item yang dibeli, prosedur pemesanan item melalui apa (pihak ke3, website, atau by phone,), dan kategori toko makanan yg dipesan (makanan khas daerah,makanan untuk diet).</a:t>
            </a:r>
            <a:endParaRPr/>
          </a:p>
        </p:txBody>
      </p:sp>
      <p:sp>
        <p:nvSpPr>
          <p:cNvPr id="256" name="Google Shape;256;g26fbce821ff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fbce821ff_5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26fbce821ff_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534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fbce821ff_5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26fbce821ff_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865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fbce821ff_5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26fbce821ff_5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fbce821ff_5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(kiri) Lokasi restoran di dominasi di region 2.0, jumlahnya lebih dari 50-ribu restoran. Jumlah terkecil terletak di region 6.0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(kanan) Order protocol 1.0 (customer pesan lewat porter) cukup mendominasi sekitar 50ribu pesanan. Urutan kedua terdapat 3.0(pre-booked) jumlah pesanan 48-ribuan. Dan terakhir dengan prosedur 5.0 (menggunakan layanan lainnya) sekitar 43ribuan</a:t>
            </a:r>
            <a:endParaRPr/>
          </a:p>
        </p:txBody>
      </p:sp>
      <p:sp>
        <p:nvSpPr>
          <p:cNvPr id="359" name="Google Shape;359;g26fbce821ff_5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bce821ff_2_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6fbce821ff_2_7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6fbce821ff_2_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bce821ff_2_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6fbce821ff_2_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g26fbce821ff_2_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26fbce821ff_2_11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26fbce821ff_2_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fbce821ff_2_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6fbce821ff_2_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g26fbce821ff_2_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6fbce821ff_2_17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26fbce821ff_2_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fbce821ff_2_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6fbce821ff_2_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g26fbce821ff_2_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26fbce821ff_2_23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26fbce821ff_2_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fbce821ff_2_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26fbce821ff_2_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3" name="Google Shape;113;g26fbce821ff_2_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4" name="Google Shape;114;g26fbce821ff_2_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26fbce821ff_2_29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26fbce821ff_2_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fbce821ff_2_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26fbce821ff_2_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g26fbce821ff_2_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g26fbce821ff_2_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26fbce821ff_2_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g26fbce821ff_2_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26fbce821ff_2_36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26fbce821ff_2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fbce821ff_2_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26fbce821ff_2_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26fbce821ff_2_45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26fbce821ff_2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fbce821ff_2_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26fbce821ff_2_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g26fbce821ff_2_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g26fbce821ff_2_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6fbce821ff_2_50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26fbce821ff_2_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bce821ff_2_5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26fbce821ff_2_5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g26fbce821ff_2_5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2" name="Google Shape;142;g26fbce821ff_2_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26fbce821ff_2_57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26fbce821ff_2_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bce821ff_2_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6fbce821ff_2_6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g26fbce821ff_2_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26fbce821ff_2_64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26fbce821ff_2_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fbce821ff_2_7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6fbce821ff_2_7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g26fbce821ff_2_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26fbce821ff_2_70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6fbce821ff_2_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00265"/>
            <a:ext cx="18288000" cy="1163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9896028"/>
            <a:ext cx="18288000" cy="3909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508072"/>
            <a:ext cx="18288000" cy="629069"/>
          </a:xfrm>
          <a:prstGeom prst="rect">
            <a:avLst/>
          </a:prstGeom>
        </p:spPr>
        <p:txBody>
          <a:bodyPr anchor="ctr"/>
          <a:lstStyle>
            <a:lvl1pPr marL="0" marR="0" indent="0" algn="ctr" defTabSz="1371600" rtl="0" eaLnBrk="1" fontAlgn="auto" latinLnBrk="1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1371600" rtl="0" eaLnBrk="1" fontAlgn="auto" latinLnBrk="1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73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888888"/>
                </a:solidFill>
                <a:latin typeface="Sen"/>
                <a:ea typeface="Sen"/>
                <a:cs typeface="Sen"/>
                <a:sym typeface="Se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878300" y="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fbce821ff_2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g26fbce821ff_2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26fbce821ff_2_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26fbce821ff_2_0"/>
          <p:cNvSpPr txBox="1">
            <a:spLocks noGrp="1"/>
          </p:cNvSpPr>
          <p:nvPr>
            <p:ph type="ftr" idx="11"/>
          </p:nvPr>
        </p:nvSpPr>
        <p:spPr>
          <a:xfrm>
            <a:off x="14687550" y="9182100"/>
            <a:ext cx="3143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Sen"/>
                <a:ea typeface="Sen"/>
                <a:cs typeface="Sen"/>
                <a:sym typeface="Se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g26fbce821ff_2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6fbce821ff_2_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6878300" y="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xJt_Rbjxlk3OSwVUwH1usvqUUjM95oG_/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final-project-honeycomb.streamlit.ap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44.png"/><Relationship Id="rId10" Type="http://schemas.openxmlformats.org/officeDocument/2006/relationships/image" Target="../media/image4.png"/><Relationship Id="rId4" Type="http://schemas.openxmlformats.org/officeDocument/2006/relationships/image" Target="../media/image4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 flipH="1">
            <a:off x="5569503" y="1220475"/>
            <a:ext cx="6509772" cy="3658655"/>
          </a:xfrm>
          <a:custGeom>
            <a:avLst/>
            <a:gdLst/>
            <a:ahLst/>
            <a:cxnLst/>
            <a:rect l="l" t="t" r="r" b="b"/>
            <a:pathLst>
              <a:path w="5587787" h="2875171" extrusionOk="0">
                <a:moveTo>
                  <a:pt x="5587787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7" y="2875170"/>
                </a:lnTo>
                <a:lnTo>
                  <a:pt x="558778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2" name="Google Shape;162;p1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163" name="Google Shape;163;p1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894" t="-18661"/>
              </a:stretch>
            </a:blipFill>
            <a:ln>
              <a:noFill/>
            </a:ln>
          </p:spPr>
        </p:sp>
        <p:sp>
          <p:nvSpPr>
            <p:cNvPr id="164" name="Google Shape;164;p1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894" t="-18661"/>
              </a:stretch>
            </a:blipFill>
            <a:ln>
              <a:noFill/>
            </a:ln>
          </p:spPr>
        </p:sp>
      </p:grpSp>
      <p:sp>
        <p:nvSpPr>
          <p:cNvPr id="165" name="Google Shape;165;p1"/>
          <p:cNvSpPr/>
          <p:nvPr/>
        </p:nvSpPr>
        <p:spPr>
          <a:xfrm flipH="1">
            <a:off x="12700213" y="306760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 extrusionOk="0">
                <a:moveTo>
                  <a:pt x="5587787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7" y="2875170"/>
                </a:lnTo>
                <a:lnTo>
                  <a:pt x="558778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6" name="Google Shape;166;p1"/>
          <p:cNvSpPr/>
          <p:nvPr/>
        </p:nvSpPr>
        <p:spPr>
          <a:xfrm>
            <a:off x="2315795" y="-1130825"/>
            <a:ext cx="5587787" cy="2875171"/>
          </a:xfrm>
          <a:custGeom>
            <a:avLst/>
            <a:gdLst/>
            <a:ahLst/>
            <a:cxnLst/>
            <a:rect l="l" t="t" r="r" b="b"/>
            <a:pathLst>
              <a:path w="5587787" h="2875171" extrusionOk="0">
                <a:moveTo>
                  <a:pt x="0" y="0"/>
                </a:moveTo>
                <a:lnTo>
                  <a:pt x="5587788" y="0"/>
                </a:lnTo>
                <a:lnTo>
                  <a:pt x="5587788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7" name="Google Shape;167;p1"/>
          <p:cNvSpPr/>
          <p:nvPr/>
        </p:nvSpPr>
        <p:spPr>
          <a:xfrm flipH="1">
            <a:off x="9144000" y="164260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 extrusionOk="0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8" name="Google Shape;168;p1"/>
          <p:cNvSpPr/>
          <p:nvPr/>
        </p:nvSpPr>
        <p:spPr>
          <a:xfrm>
            <a:off x="-1774909" y="509109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 extrusionOk="0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9" name="Google Shape;169;p1"/>
          <p:cNvSpPr/>
          <p:nvPr/>
        </p:nvSpPr>
        <p:spPr>
          <a:xfrm>
            <a:off x="625341" y="1342671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 extrusionOk="0">
                <a:moveTo>
                  <a:pt x="0" y="0"/>
                </a:moveTo>
                <a:lnTo>
                  <a:pt x="2312381" y="0"/>
                </a:lnTo>
                <a:lnTo>
                  <a:pt x="2312381" y="630650"/>
                </a:lnTo>
                <a:lnTo>
                  <a:pt x="0" y="6306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0" name="Google Shape;170;p1"/>
          <p:cNvSpPr txBox="1"/>
          <p:nvPr/>
        </p:nvSpPr>
        <p:spPr>
          <a:xfrm>
            <a:off x="3960859" y="2940251"/>
            <a:ext cx="9888900" cy="428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2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9109" b="1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  <a:p>
            <a:pPr marL="0" marR="0" lvl="0" indent="0" algn="ctr" rtl="0">
              <a:lnSpc>
                <a:spcPct val="97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109" b="1" dirty="0">
                <a:solidFill>
                  <a:srgbClr val="FFC000"/>
                </a:solidFill>
                <a:latin typeface="Sen"/>
                <a:ea typeface="Sen"/>
                <a:cs typeface="Sen"/>
                <a:sym typeface="Sen"/>
              </a:rPr>
              <a:t>Food </a:t>
            </a:r>
            <a:r>
              <a:rPr lang="en-US" sz="9109" b="1" i="0" u="none" strike="noStrike" cap="none" dirty="0">
                <a:solidFill>
                  <a:srgbClr val="FFC000"/>
                </a:solidFill>
                <a:latin typeface="Sen"/>
                <a:ea typeface="Sen"/>
                <a:cs typeface="Sen"/>
                <a:sym typeface="Sen"/>
              </a:rPr>
              <a:t>Delivery </a:t>
            </a:r>
            <a:r>
              <a:rPr lang="en-US" sz="9109" b="1" dirty="0">
                <a:solidFill>
                  <a:srgbClr val="FFC000"/>
                </a:solidFill>
                <a:latin typeface="Sen"/>
                <a:ea typeface="Sen"/>
                <a:cs typeface="Sen"/>
                <a:sym typeface="Sen"/>
              </a:rPr>
              <a:t>Estimation</a:t>
            </a:r>
          </a:p>
          <a:p>
            <a:pPr marL="0" marR="0" lvl="0" indent="0" algn="ctr" rtl="0">
              <a:lnSpc>
                <a:spcPct val="97002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"/>
          <p:cNvSpPr/>
          <p:nvPr/>
        </p:nvSpPr>
        <p:spPr>
          <a:xfrm>
            <a:off x="-1538833" y="7295052"/>
            <a:ext cx="2685364" cy="2485182"/>
          </a:xfrm>
          <a:custGeom>
            <a:avLst/>
            <a:gdLst/>
            <a:ahLst/>
            <a:cxnLst/>
            <a:rect l="l" t="t" r="r" b="b"/>
            <a:pathLst>
              <a:path w="2685364" h="2485182" extrusionOk="0">
                <a:moveTo>
                  <a:pt x="0" y="0"/>
                </a:moveTo>
                <a:lnTo>
                  <a:pt x="2685364" y="0"/>
                </a:lnTo>
                <a:lnTo>
                  <a:pt x="2685364" y="2485182"/>
                </a:lnTo>
                <a:lnTo>
                  <a:pt x="0" y="24851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1"/>
          <p:cNvSpPr/>
          <p:nvPr/>
        </p:nvSpPr>
        <p:spPr>
          <a:xfrm flipH="1">
            <a:off x="811440" y="8114557"/>
            <a:ext cx="2347433" cy="2172443"/>
          </a:xfrm>
          <a:custGeom>
            <a:avLst/>
            <a:gdLst/>
            <a:ahLst/>
            <a:cxnLst/>
            <a:rect l="l" t="t" r="r" b="b"/>
            <a:pathLst>
              <a:path w="2347433" h="2172443" extrusionOk="0">
                <a:moveTo>
                  <a:pt x="2347433" y="0"/>
                </a:moveTo>
                <a:lnTo>
                  <a:pt x="0" y="0"/>
                </a:lnTo>
                <a:lnTo>
                  <a:pt x="0" y="2172443"/>
                </a:lnTo>
                <a:lnTo>
                  <a:pt x="2347433" y="2172443"/>
                </a:lnTo>
                <a:lnTo>
                  <a:pt x="2347433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3" name="Google Shape;173;p1"/>
          <p:cNvSpPr/>
          <p:nvPr/>
        </p:nvSpPr>
        <p:spPr>
          <a:xfrm>
            <a:off x="530506" y="6985438"/>
            <a:ext cx="1677235" cy="1552205"/>
          </a:xfrm>
          <a:custGeom>
            <a:avLst/>
            <a:gdLst/>
            <a:ahLst/>
            <a:cxnLst/>
            <a:rect l="l" t="t" r="r" b="b"/>
            <a:pathLst>
              <a:path w="1677235" h="1552205" extrusionOk="0">
                <a:moveTo>
                  <a:pt x="0" y="0"/>
                </a:moveTo>
                <a:lnTo>
                  <a:pt x="1677236" y="0"/>
                </a:lnTo>
                <a:lnTo>
                  <a:pt x="1677236" y="1552205"/>
                </a:lnTo>
                <a:lnTo>
                  <a:pt x="0" y="15522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1"/>
          <p:cNvSpPr/>
          <p:nvPr/>
        </p:nvSpPr>
        <p:spPr>
          <a:xfrm>
            <a:off x="15202950" y="3740151"/>
            <a:ext cx="2336446" cy="5571007"/>
          </a:xfrm>
          <a:custGeom>
            <a:avLst/>
            <a:gdLst/>
            <a:ahLst/>
            <a:cxnLst/>
            <a:rect l="l" t="t" r="r" b="b"/>
            <a:pathLst>
              <a:path w="771741" h="1965082" extrusionOk="0">
                <a:moveTo>
                  <a:pt x="0" y="0"/>
                </a:moveTo>
                <a:lnTo>
                  <a:pt x="771741" y="0"/>
                </a:lnTo>
                <a:lnTo>
                  <a:pt x="771741" y="1965081"/>
                </a:lnTo>
                <a:lnTo>
                  <a:pt x="0" y="1965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5" name="Google Shape;175;p1"/>
          <p:cNvSpPr/>
          <p:nvPr/>
        </p:nvSpPr>
        <p:spPr>
          <a:xfrm>
            <a:off x="16755900" y="0"/>
            <a:ext cx="1532100" cy="1448100"/>
          </a:xfrm>
          <a:prstGeom prst="rect">
            <a:avLst/>
          </a:prstGeom>
          <a:solidFill>
            <a:srgbClr val="FEF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"/>
          <p:cNvPicPr preferRelativeResize="0"/>
          <p:nvPr/>
        </p:nvPicPr>
        <p:blipFill rotWithShape="1">
          <a:blip r:embed="rId9">
            <a:alphaModFix/>
          </a:blip>
          <a:srcRect l="16939" t="36263" r="14562" b="26184"/>
          <a:stretch/>
        </p:blipFill>
        <p:spPr>
          <a:xfrm>
            <a:off x="6805563" y="2604238"/>
            <a:ext cx="4020626" cy="16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9;p1">
            <a:extLst>
              <a:ext uri="{FF2B5EF4-FFF2-40B4-BE49-F238E27FC236}">
                <a16:creationId xmlns:a16="http://schemas.microsoft.com/office/drawing/2014/main" id="{CDAB9C2E-2CE4-8FF2-95B1-2C9FE255CD20}"/>
              </a:ext>
            </a:extLst>
          </p:cNvPr>
          <p:cNvSpPr txBox="1"/>
          <p:nvPr/>
        </p:nvSpPr>
        <p:spPr>
          <a:xfrm>
            <a:off x="4393576" y="7105070"/>
            <a:ext cx="8844600" cy="59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47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70C0"/>
                </a:solidFill>
                <a:latin typeface="Sen"/>
                <a:sym typeface="Arial"/>
              </a:rPr>
              <a:t>Ignatius Evans </a:t>
            </a:r>
            <a:r>
              <a:rPr lang="en-US" sz="4000" b="0" i="0" u="none" strike="noStrike" cap="none" dirty="0" err="1">
                <a:solidFill>
                  <a:srgbClr val="0070C0"/>
                </a:solidFill>
                <a:latin typeface="Sen"/>
                <a:sym typeface="Arial"/>
              </a:rPr>
              <a:t>Erlangga</a:t>
            </a:r>
            <a:endParaRPr sz="4000" b="0" i="0" u="none" strike="noStrike" cap="none" dirty="0">
              <a:solidFill>
                <a:srgbClr val="0070C0"/>
              </a:solidFill>
              <a:latin typeface="Sen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9;g26fbce821ff_5_90">
            <a:extLst>
              <a:ext uri="{FF2B5EF4-FFF2-40B4-BE49-F238E27FC236}">
                <a16:creationId xmlns:a16="http://schemas.microsoft.com/office/drawing/2014/main" id="{CFEE70E9-80F2-1741-AFDC-1EF7571A9B2B}"/>
              </a:ext>
            </a:extLst>
          </p:cNvPr>
          <p:cNvSpPr/>
          <p:nvPr/>
        </p:nvSpPr>
        <p:spPr>
          <a:xfrm>
            <a:off x="596192" y="3400926"/>
            <a:ext cx="12720249" cy="4917574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7" name="Google Shape;361;g26fbce821ff_5_101">
            <a:extLst>
              <a:ext uri="{FF2B5EF4-FFF2-40B4-BE49-F238E27FC236}">
                <a16:creationId xmlns:a16="http://schemas.microsoft.com/office/drawing/2014/main" id="{492057CA-52EC-E70E-4DFC-01395CBFB37E}"/>
              </a:ext>
            </a:extLst>
          </p:cNvPr>
          <p:cNvGrpSpPr/>
          <p:nvPr/>
        </p:nvGrpSpPr>
        <p:grpSpPr>
          <a:xfrm>
            <a:off x="-1310329" y="338263"/>
            <a:ext cx="11600850" cy="2140918"/>
            <a:chOff x="0" y="-57150"/>
            <a:chExt cx="2511807" cy="463550"/>
          </a:xfrm>
        </p:grpSpPr>
        <p:sp>
          <p:nvSpPr>
            <p:cNvPr id="8" name="Google Shape;362;g26fbce821ff_5_101">
              <a:extLst>
                <a:ext uri="{FF2B5EF4-FFF2-40B4-BE49-F238E27FC236}">
                  <a16:creationId xmlns:a16="http://schemas.microsoft.com/office/drawing/2014/main" id="{3C479D32-E359-C32C-1002-D6DDCC5E2939}"/>
                </a:ext>
              </a:extLst>
            </p:cNvPr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9" name="Google Shape;363;g26fbce821ff_5_101">
              <a:extLst>
                <a:ext uri="{FF2B5EF4-FFF2-40B4-BE49-F238E27FC236}">
                  <a16:creationId xmlns:a16="http://schemas.microsoft.com/office/drawing/2014/main" id="{EAFCC599-85AA-A1C9-D83E-51EB1FA56DA9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55;g26fbce821ff_5_90">
            <a:extLst>
              <a:ext uri="{FF2B5EF4-FFF2-40B4-BE49-F238E27FC236}">
                <a16:creationId xmlns:a16="http://schemas.microsoft.com/office/drawing/2014/main" id="{7F9D00CA-CB98-F61A-9678-A5CBAAD162F7}"/>
              </a:ext>
            </a:extLst>
          </p:cNvPr>
          <p:cNvSpPr txBox="1"/>
          <p:nvPr/>
        </p:nvSpPr>
        <p:spPr>
          <a:xfrm>
            <a:off x="13705478" y="3201968"/>
            <a:ext cx="379571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</a:pP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Descriptive statistics</a:t>
            </a:r>
            <a:endParaRPr sz="2400" b="0" i="0" u="none" strike="noStrike" cap="none" dirty="0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" name="Google Shape;356;g26fbce821ff_5_90">
            <a:extLst>
              <a:ext uri="{FF2B5EF4-FFF2-40B4-BE49-F238E27FC236}">
                <a16:creationId xmlns:a16="http://schemas.microsoft.com/office/drawing/2014/main" id="{EC7605F9-7015-BAEC-C6B6-06ADC25C96C2}"/>
              </a:ext>
            </a:extLst>
          </p:cNvPr>
          <p:cNvSpPr txBox="1"/>
          <p:nvPr/>
        </p:nvSpPr>
        <p:spPr>
          <a:xfrm>
            <a:off x="614751" y="709823"/>
            <a:ext cx="83634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Preparation</a:t>
            </a:r>
            <a:endParaRPr sz="8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9C6B5-3752-ABE7-74E0-BBCA1D1A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48" y="3400926"/>
            <a:ext cx="12564819" cy="49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7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fbce821ff_5_90"/>
          <p:cNvSpPr/>
          <p:nvPr/>
        </p:nvSpPr>
        <p:spPr>
          <a:xfrm>
            <a:off x="580149" y="2750081"/>
            <a:ext cx="12253535" cy="6297667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3" name="Google Shape;353;g26fbce821ff_5_90"/>
          <p:cNvSpPr/>
          <p:nvPr/>
        </p:nvSpPr>
        <p:spPr>
          <a:xfrm>
            <a:off x="152400" y="8991600"/>
            <a:ext cx="3210951" cy="2134260"/>
          </a:xfrm>
          <a:custGeom>
            <a:avLst/>
            <a:gdLst/>
            <a:ahLst/>
            <a:cxnLst/>
            <a:rect l="l" t="t" r="r" b="b"/>
            <a:pathLst>
              <a:path w="6349718" h="4560252" extrusionOk="0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354" name="Google Shape;354;g26fbce821ff_5_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020" y="2976434"/>
            <a:ext cx="11833922" cy="56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6fbce821ff_5_90"/>
          <p:cNvSpPr txBox="1"/>
          <p:nvPr/>
        </p:nvSpPr>
        <p:spPr>
          <a:xfrm>
            <a:off x="13395158" y="2750081"/>
            <a:ext cx="456899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28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terdiri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dari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197.428 baris dan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sekitar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14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kolom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</a:t>
            </a:r>
            <a:endParaRPr lang="en-US" sz="2800" b="1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Deskripsi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tiap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Fitur</a:t>
            </a:r>
          </a:p>
          <a:p>
            <a:pPr marR="0" lvl="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</a:pPr>
            <a:endParaRPr sz="2400" b="1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" name="Google Shape;350;g26fbce821ff_5_90">
            <a:extLst>
              <a:ext uri="{FF2B5EF4-FFF2-40B4-BE49-F238E27FC236}">
                <a16:creationId xmlns:a16="http://schemas.microsoft.com/office/drawing/2014/main" id="{4A994672-C387-3089-975C-D6206D8F1335}"/>
              </a:ext>
            </a:extLst>
          </p:cNvPr>
          <p:cNvGrpSpPr/>
          <p:nvPr/>
        </p:nvGrpSpPr>
        <p:grpSpPr>
          <a:xfrm>
            <a:off x="-1204211" y="375848"/>
            <a:ext cx="11216891" cy="1705037"/>
            <a:chOff x="0" y="-57150"/>
            <a:chExt cx="2511807" cy="463550"/>
          </a:xfrm>
        </p:grpSpPr>
        <p:sp>
          <p:nvSpPr>
            <p:cNvPr id="3" name="Google Shape;351;g26fbce821ff_5_90">
              <a:extLst>
                <a:ext uri="{FF2B5EF4-FFF2-40B4-BE49-F238E27FC236}">
                  <a16:creationId xmlns:a16="http://schemas.microsoft.com/office/drawing/2014/main" id="{E90C3108-2EFF-71E4-310A-647B6C1CAADB}"/>
                </a:ext>
              </a:extLst>
            </p:cNvPr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4" name="Google Shape;352;g26fbce821ff_5_90">
              <a:extLst>
                <a:ext uri="{FF2B5EF4-FFF2-40B4-BE49-F238E27FC236}">
                  <a16:creationId xmlns:a16="http://schemas.microsoft.com/office/drawing/2014/main" id="{860FE12A-EC33-A5F4-7181-FBFA0996CE0F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356;g26fbce821ff_5_90">
            <a:extLst>
              <a:ext uri="{FF2B5EF4-FFF2-40B4-BE49-F238E27FC236}">
                <a16:creationId xmlns:a16="http://schemas.microsoft.com/office/drawing/2014/main" id="{688FCAF4-A9E9-42E0-290C-FB8C89023EBD}"/>
              </a:ext>
            </a:extLst>
          </p:cNvPr>
          <p:cNvSpPr txBox="1"/>
          <p:nvPr/>
        </p:nvSpPr>
        <p:spPr>
          <a:xfrm>
            <a:off x="614751" y="886285"/>
            <a:ext cx="83634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Preparation</a:t>
            </a:r>
            <a:endParaRPr sz="8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" name="Google Shape;355;g26fbce821ff_5_90">
            <a:extLst>
              <a:ext uri="{FF2B5EF4-FFF2-40B4-BE49-F238E27FC236}">
                <a16:creationId xmlns:a16="http://schemas.microsoft.com/office/drawing/2014/main" id="{35A708AD-BE53-E2DD-8892-03987A09FA50}"/>
              </a:ext>
            </a:extLst>
          </p:cNvPr>
          <p:cNvSpPr txBox="1"/>
          <p:nvPr/>
        </p:nvSpPr>
        <p:spPr>
          <a:xfrm>
            <a:off x="13438474" y="5886312"/>
            <a:ext cx="4568992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28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Fitur Target(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variabel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dependen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) = '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delivery_duration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’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</a:t>
            </a:r>
            <a:endParaRPr lang="en-US" sz="2800" b="1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ID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Fitur </a:t>
            </a:r>
            <a:r>
              <a:rPr lang="en-ID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Pendukung</a:t>
            </a:r>
            <a:r>
              <a:rPr lang="en-ID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</a:t>
            </a:r>
            <a:r>
              <a:rPr lang="en-ID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variabel</a:t>
            </a:r>
            <a:r>
              <a:rPr lang="en-ID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ID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independen</a:t>
            </a:r>
            <a:r>
              <a:rPr lang="en-ID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)</a:t>
            </a:r>
            <a:endParaRPr sz="2800" b="1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61;g26fbce821ff_5_101">
            <a:extLst>
              <a:ext uri="{FF2B5EF4-FFF2-40B4-BE49-F238E27FC236}">
                <a16:creationId xmlns:a16="http://schemas.microsoft.com/office/drawing/2014/main" id="{59432742-EB47-B9CE-AFD9-82A4129E5D37}"/>
              </a:ext>
            </a:extLst>
          </p:cNvPr>
          <p:cNvGrpSpPr/>
          <p:nvPr/>
        </p:nvGrpSpPr>
        <p:grpSpPr>
          <a:xfrm>
            <a:off x="-1310330" y="332780"/>
            <a:ext cx="11600850" cy="2140918"/>
            <a:chOff x="0" y="-57150"/>
            <a:chExt cx="2511807" cy="463550"/>
          </a:xfrm>
        </p:grpSpPr>
        <p:sp>
          <p:nvSpPr>
            <p:cNvPr id="5" name="Google Shape;362;g26fbce821ff_5_101">
              <a:extLst>
                <a:ext uri="{FF2B5EF4-FFF2-40B4-BE49-F238E27FC236}">
                  <a16:creationId xmlns:a16="http://schemas.microsoft.com/office/drawing/2014/main" id="{FB98364B-1F6B-54E4-4029-62F49141245C}"/>
                </a:ext>
              </a:extLst>
            </p:cNvPr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6" name="Google Shape;363;g26fbce821ff_5_101">
              <a:extLst>
                <a:ext uri="{FF2B5EF4-FFF2-40B4-BE49-F238E27FC236}">
                  <a16:creationId xmlns:a16="http://schemas.microsoft.com/office/drawing/2014/main" id="{E428128B-5EC6-BAEB-9B39-AB2EBC39517F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364;g26fbce821ff_5_101">
            <a:extLst>
              <a:ext uri="{FF2B5EF4-FFF2-40B4-BE49-F238E27FC236}">
                <a16:creationId xmlns:a16="http://schemas.microsoft.com/office/drawing/2014/main" id="{CFE09AA6-CCF5-CB1A-DB8F-7A1B7DEDF559}"/>
              </a:ext>
            </a:extLst>
          </p:cNvPr>
          <p:cNvSpPr txBox="1"/>
          <p:nvPr/>
        </p:nvSpPr>
        <p:spPr>
          <a:xfrm>
            <a:off x="-109809" y="620000"/>
            <a:ext cx="919980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Exploratory Data Analysis (EDA)</a:t>
            </a:r>
            <a:endParaRPr sz="6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12" name="Google Shape;355;g26fbce821ff_5_90">
            <a:extLst>
              <a:ext uri="{FF2B5EF4-FFF2-40B4-BE49-F238E27FC236}">
                <a16:creationId xmlns:a16="http://schemas.microsoft.com/office/drawing/2014/main" id="{31E24CE5-63F1-0A4C-C9A5-33F7EE1A421A}"/>
              </a:ext>
            </a:extLst>
          </p:cNvPr>
          <p:cNvSpPr txBox="1"/>
          <p:nvPr/>
        </p:nvSpPr>
        <p:spPr>
          <a:xfrm>
            <a:off x="14035208" y="4235270"/>
            <a:ext cx="3978471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Mengubah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tipe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</a:t>
            </a:r>
          </a:p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Pengecekkan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duplikat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dan data null</a:t>
            </a:r>
            <a:endParaRPr lang="en-US" sz="2800" b="0" i="0" u="none" strike="noStrike" cap="none" dirty="0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" name="Google Shape;349;g26fbce821ff_5_90">
            <a:extLst>
              <a:ext uri="{FF2B5EF4-FFF2-40B4-BE49-F238E27FC236}">
                <a16:creationId xmlns:a16="http://schemas.microsoft.com/office/drawing/2014/main" id="{2E9BCDA6-7CE6-C4BB-9887-98607319BC6D}"/>
              </a:ext>
            </a:extLst>
          </p:cNvPr>
          <p:cNvSpPr/>
          <p:nvPr/>
        </p:nvSpPr>
        <p:spPr>
          <a:xfrm>
            <a:off x="537819" y="3264934"/>
            <a:ext cx="13103766" cy="4980708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F84C75-75FA-6DFF-4C58-54EF4D91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39" y="3313060"/>
            <a:ext cx="12807760" cy="47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61;g26fbce821ff_5_101">
            <a:extLst>
              <a:ext uri="{FF2B5EF4-FFF2-40B4-BE49-F238E27FC236}">
                <a16:creationId xmlns:a16="http://schemas.microsoft.com/office/drawing/2014/main" id="{59432742-EB47-B9CE-AFD9-82A4129E5D37}"/>
              </a:ext>
            </a:extLst>
          </p:cNvPr>
          <p:cNvGrpSpPr/>
          <p:nvPr/>
        </p:nvGrpSpPr>
        <p:grpSpPr>
          <a:xfrm>
            <a:off x="-1310329" y="386389"/>
            <a:ext cx="11600850" cy="2140918"/>
            <a:chOff x="0" y="-57150"/>
            <a:chExt cx="2511807" cy="463550"/>
          </a:xfrm>
        </p:grpSpPr>
        <p:sp>
          <p:nvSpPr>
            <p:cNvPr id="5" name="Google Shape;362;g26fbce821ff_5_101">
              <a:extLst>
                <a:ext uri="{FF2B5EF4-FFF2-40B4-BE49-F238E27FC236}">
                  <a16:creationId xmlns:a16="http://schemas.microsoft.com/office/drawing/2014/main" id="{FB98364B-1F6B-54E4-4029-62F49141245C}"/>
                </a:ext>
              </a:extLst>
            </p:cNvPr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6" name="Google Shape;363;g26fbce821ff_5_101">
              <a:extLst>
                <a:ext uri="{FF2B5EF4-FFF2-40B4-BE49-F238E27FC236}">
                  <a16:creationId xmlns:a16="http://schemas.microsoft.com/office/drawing/2014/main" id="{E428128B-5EC6-BAEB-9B39-AB2EBC39517F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364;g26fbce821ff_5_101">
            <a:extLst>
              <a:ext uri="{FF2B5EF4-FFF2-40B4-BE49-F238E27FC236}">
                <a16:creationId xmlns:a16="http://schemas.microsoft.com/office/drawing/2014/main" id="{CFE09AA6-CCF5-CB1A-DB8F-7A1B7DEDF559}"/>
              </a:ext>
            </a:extLst>
          </p:cNvPr>
          <p:cNvSpPr txBox="1"/>
          <p:nvPr/>
        </p:nvSpPr>
        <p:spPr>
          <a:xfrm>
            <a:off x="-109809" y="562900"/>
            <a:ext cx="919980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Exploratory Data Analysis (EDA)</a:t>
            </a:r>
            <a:endParaRPr sz="6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12" name="Google Shape;355;g26fbce821ff_5_90">
            <a:extLst>
              <a:ext uri="{FF2B5EF4-FFF2-40B4-BE49-F238E27FC236}">
                <a16:creationId xmlns:a16="http://schemas.microsoft.com/office/drawing/2014/main" id="{31E24CE5-63F1-0A4C-C9A5-33F7EE1A421A}"/>
              </a:ext>
            </a:extLst>
          </p:cNvPr>
          <p:cNvSpPr txBox="1"/>
          <p:nvPr/>
        </p:nvSpPr>
        <p:spPr>
          <a:xfrm>
            <a:off x="5471160" y="7523543"/>
            <a:ext cx="9292466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Melihat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presentasi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yang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memiliki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nilai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Null.</a:t>
            </a:r>
          </a:p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Menghilangkan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anomaly.</a:t>
            </a:r>
          </a:p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Drop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kolom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yang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kurang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diperlukan</a:t>
            </a:r>
            <a:endParaRPr lang="en-US" sz="1600" b="1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45720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  <a:buFont typeface="Noto Sans Symbols"/>
              <a:buChar char="⮚"/>
            </a:pP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Tambahkan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nama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kolom</a:t>
            </a:r>
            <a:r>
              <a:rPr lang="en-US" sz="16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yang </a:t>
            </a:r>
            <a:r>
              <a:rPr lang="en-US" sz="16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dibutuhkan</a:t>
            </a:r>
            <a:endParaRPr lang="en-US" sz="1600" b="1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R="0" lvl="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</a:pPr>
            <a:endParaRPr lang="en-US" sz="1600" b="1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R="0" lvl="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</a:pPr>
            <a:r>
              <a:rPr lang="en-US" sz="18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*</a:t>
            </a:r>
            <a:r>
              <a:rPr lang="en-US" sz="1200" b="1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hal</a:t>
            </a:r>
            <a:r>
              <a:rPr lang="en-US" sz="1200" b="1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</a:t>
            </a:r>
            <a:r>
              <a:rPr lang="en-US" sz="12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perlu</a:t>
            </a:r>
            <a:r>
              <a:rPr lang="en-US" sz="12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dilakukan</a:t>
            </a:r>
            <a:r>
              <a:rPr lang="en-US" sz="12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untuk</a:t>
            </a:r>
            <a:r>
              <a:rPr lang="en-US" sz="12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2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memastikan</a:t>
            </a:r>
            <a:r>
              <a:rPr lang="en-US" sz="12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</a:t>
            </a:r>
            <a:r>
              <a:rPr lang="en-US" sz="1200" b="1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bersih</a:t>
            </a:r>
            <a:r>
              <a:rPr lang="en-US" sz="1200" b="1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dan proper</a:t>
            </a:r>
            <a:endParaRPr sz="1800" b="0" i="0" u="none" strike="noStrike" cap="none" dirty="0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endParaRPr sz="18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" name="Google Shape;349;g26fbce821ff_5_90">
            <a:extLst>
              <a:ext uri="{FF2B5EF4-FFF2-40B4-BE49-F238E27FC236}">
                <a16:creationId xmlns:a16="http://schemas.microsoft.com/office/drawing/2014/main" id="{BEE6E1AC-1FE8-5120-F98D-B80600C65AA4}"/>
              </a:ext>
            </a:extLst>
          </p:cNvPr>
          <p:cNvSpPr/>
          <p:nvPr/>
        </p:nvSpPr>
        <p:spPr>
          <a:xfrm>
            <a:off x="371605" y="3033223"/>
            <a:ext cx="7360690" cy="4162253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9FAC80C-4B66-6E43-AF48-B7E73C09B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60517"/>
              </p:ext>
            </p:extLst>
          </p:nvPr>
        </p:nvGraphicFramePr>
        <p:xfrm>
          <a:off x="8871284" y="3031887"/>
          <a:ext cx="8758988" cy="4122428"/>
        </p:xfrm>
        <a:graphic>
          <a:graphicData uri="http://schemas.openxmlformats.org/drawingml/2006/table">
            <a:tbl>
              <a:tblPr firstRow="1" bandRow="1">
                <a:tableStyleId>{A34C23A7-0D9B-40AB-93CD-5C804D40F752}</a:tableStyleId>
              </a:tblPr>
              <a:tblGrid>
                <a:gridCol w="4379494">
                  <a:extLst>
                    <a:ext uri="{9D8B030D-6E8A-4147-A177-3AD203B41FA5}">
                      <a16:colId xmlns:a16="http://schemas.microsoft.com/office/drawing/2014/main" val="69510087"/>
                    </a:ext>
                  </a:extLst>
                </a:gridCol>
                <a:gridCol w="4379494">
                  <a:extLst>
                    <a:ext uri="{9D8B030D-6E8A-4147-A177-3AD203B41FA5}">
                      <a16:colId xmlns:a16="http://schemas.microsoft.com/office/drawing/2014/main" val="115347313"/>
                    </a:ext>
                  </a:extLst>
                </a:gridCol>
              </a:tblGrid>
              <a:tr h="1183711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#Remove anomaly (copy it first)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 = 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data.copy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()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#Drop unnecessary columns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dataset.drop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(labels=['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store_id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'], axis=1, 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inplace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=True)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831112"/>
                  </a:ext>
                </a:extLst>
              </a:tr>
              <a:tr h="2873198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 = 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data.copy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()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 = dataset[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(dataset['subtotal'] &gt; 0) &amp;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(dataset['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min_item_price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 &gt; 0) &amp;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(dataset['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max_item_price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 &gt; 0) &amp;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(dataset['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total_onshift_partners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 &gt;= 0) &amp;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(dataset['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total_busy_partners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 &gt;= 0) &amp;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(dataset['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total_outstanding_orders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 &gt;= 0)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    ]</a:t>
                      </a:r>
                      <a:endParaRPr lang="en-US" dirty="0">
                        <a:solidFill>
                          <a:srgbClr val="242D47"/>
                        </a:solidFill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#Add column</a:t>
                      </a:r>
                    </a:p>
                    <a:p>
                      <a:pPr marR="0" lvl="0" algn="l" rtl="0">
                        <a:lnSpc>
                          <a:spcPct val="1500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D47"/>
                        </a:buClr>
                        <a:buSzPts val="2820"/>
                      </a:pP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dataset['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delivery_duration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 = (dataset['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actual_delivery_time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 - dataset['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created_at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']).</a:t>
                      </a:r>
                      <a:r>
                        <a:rPr lang="en-US" b="1" i="0" u="none" strike="noStrike" cap="none" dirty="0" err="1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dt.total_seconds</a:t>
                      </a:r>
                      <a:r>
                        <a:rPr lang="en-US" b="1" i="0" u="none" strike="noStrike" cap="none" dirty="0">
                          <a:solidFill>
                            <a:srgbClr val="242D47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()/60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925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8EECB9E-7281-7290-EDA6-A52B7B9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5" y="3031886"/>
            <a:ext cx="7388686" cy="41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8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g26fbce821ff_5_101"/>
          <p:cNvGrpSpPr/>
          <p:nvPr/>
        </p:nvGrpSpPr>
        <p:grpSpPr>
          <a:xfrm>
            <a:off x="-1310329" y="587867"/>
            <a:ext cx="11600850" cy="2140918"/>
            <a:chOff x="0" y="-57150"/>
            <a:chExt cx="2511807" cy="463550"/>
          </a:xfrm>
        </p:grpSpPr>
        <p:sp>
          <p:nvSpPr>
            <p:cNvPr id="362" name="Google Shape;362;g26fbce821ff_5_101"/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363" name="Google Shape;363;g26fbce821ff_5_101"/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g26fbce821ff_5_101"/>
          <p:cNvSpPr txBox="1"/>
          <p:nvPr/>
        </p:nvSpPr>
        <p:spPr>
          <a:xfrm>
            <a:off x="-109809" y="764378"/>
            <a:ext cx="919980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Exploratory Data Analysis (EDA)</a:t>
            </a:r>
            <a:endParaRPr sz="6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366" name="Google Shape;366;g26fbce821ff_5_101"/>
          <p:cNvSpPr/>
          <p:nvPr/>
        </p:nvSpPr>
        <p:spPr>
          <a:xfrm>
            <a:off x="-1828799" y="10071797"/>
            <a:ext cx="4953000" cy="2140918"/>
          </a:xfrm>
          <a:custGeom>
            <a:avLst/>
            <a:gdLst/>
            <a:ahLst/>
            <a:cxnLst/>
            <a:rect l="l" t="t" r="r" b="b"/>
            <a:pathLst>
              <a:path w="6349718" h="4560252" extrusionOk="0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367" name="Google Shape;367;g26fbce821ff_5_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3486" y="3202711"/>
            <a:ext cx="6372576" cy="50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6fbce821ff_5_1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63789" y="3202711"/>
            <a:ext cx="6660728" cy="50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C897D0-B183-B096-0B21-A4BB6476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3" y="3085970"/>
            <a:ext cx="11183099" cy="6452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" name="Google Shape;374;g26fbce821ff_5_113">
            <a:extLst>
              <a:ext uri="{FF2B5EF4-FFF2-40B4-BE49-F238E27FC236}">
                <a16:creationId xmlns:a16="http://schemas.microsoft.com/office/drawing/2014/main" id="{F5A6D4AB-BE0A-6F46-A426-D29CB2981DE8}"/>
              </a:ext>
            </a:extLst>
          </p:cNvPr>
          <p:cNvGrpSpPr/>
          <p:nvPr/>
        </p:nvGrpSpPr>
        <p:grpSpPr>
          <a:xfrm>
            <a:off x="-721962" y="216531"/>
            <a:ext cx="11600850" cy="1963086"/>
            <a:chOff x="-131990" y="-57150"/>
            <a:chExt cx="2511807" cy="425046"/>
          </a:xfrm>
        </p:grpSpPr>
        <p:sp>
          <p:nvSpPr>
            <p:cNvPr id="9" name="Google Shape;375;g26fbce821ff_5_113">
              <a:extLst>
                <a:ext uri="{FF2B5EF4-FFF2-40B4-BE49-F238E27FC236}">
                  <a16:creationId xmlns:a16="http://schemas.microsoft.com/office/drawing/2014/main" id="{348B023B-A0C7-2DCD-E898-6C7E0ADD71DE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 </a:t>
              </a:r>
              <a:endParaRPr sz="4800" b="0" i="0" u="none" strike="noStrike" cap="none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(EDA)</a:t>
              </a:r>
              <a:endParaRPr sz="4800" b="0" i="0" u="none" strike="noStrike" cap="none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" name="Google Shape;376;g26fbce821ff_5_113">
              <a:extLst>
                <a:ext uri="{FF2B5EF4-FFF2-40B4-BE49-F238E27FC236}">
                  <a16:creationId xmlns:a16="http://schemas.microsoft.com/office/drawing/2014/main" id="{3AA4AD0C-A0E2-1B6E-61B7-BCBD3717C35A}"/>
                </a:ext>
              </a:extLst>
            </p:cNvPr>
            <p:cNvSpPr txBox="1"/>
            <p:nvPr/>
          </p:nvSpPr>
          <p:spPr>
            <a:xfrm>
              <a:off x="177800" y="-57150"/>
              <a:ext cx="1950540" cy="355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B3BE1-CB15-A020-B151-C82B4FF49ACD}"/>
              </a:ext>
            </a:extLst>
          </p:cNvPr>
          <p:cNvCxnSpPr/>
          <p:nvPr/>
        </p:nvCxnSpPr>
        <p:spPr>
          <a:xfrm>
            <a:off x="12507132" y="1241132"/>
            <a:ext cx="0" cy="889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oogle Shape;374;g26fbce821ff_5_113">
            <a:extLst>
              <a:ext uri="{FF2B5EF4-FFF2-40B4-BE49-F238E27FC236}">
                <a16:creationId xmlns:a16="http://schemas.microsoft.com/office/drawing/2014/main" id="{EB0047E7-5FEB-9BDE-84E9-C42D0CCF1D83}"/>
              </a:ext>
            </a:extLst>
          </p:cNvPr>
          <p:cNvGrpSpPr/>
          <p:nvPr/>
        </p:nvGrpSpPr>
        <p:grpSpPr>
          <a:xfrm>
            <a:off x="-1295399" y="282985"/>
            <a:ext cx="11600850" cy="1963086"/>
            <a:chOff x="-131990" y="-57150"/>
            <a:chExt cx="2511807" cy="425046"/>
          </a:xfrm>
        </p:grpSpPr>
        <p:sp>
          <p:nvSpPr>
            <p:cNvPr id="14" name="Google Shape;375;g26fbce821ff_5_113">
              <a:extLst>
                <a:ext uri="{FF2B5EF4-FFF2-40B4-BE49-F238E27FC236}">
                  <a16:creationId xmlns:a16="http://schemas.microsoft.com/office/drawing/2014/main" id="{B1D55F14-46F1-0474-4FF1-9D109551EC0B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 </a:t>
              </a:r>
              <a:endParaRPr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(EDA)</a:t>
              </a:r>
              <a:endParaRPr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" name="Google Shape;376;g26fbce821ff_5_113">
              <a:extLst>
                <a:ext uri="{FF2B5EF4-FFF2-40B4-BE49-F238E27FC236}">
                  <a16:creationId xmlns:a16="http://schemas.microsoft.com/office/drawing/2014/main" id="{275AFC54-470C-636E-345D-D86395FCEBC0}"/>
                </a:ext>
              </a:extLst>
            </p:cNvPr>
            <p:cNvSpPr txBox="1"/>
            <p:nvPr/>
          </p:nvSpPr>
          <p:spPr>
            <a:xfrm>
              <a:off x="177800" y="-57150"/>
              <a:ext cx="1950540" cy="355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B4AB4DE-0667-214E-A4FC-3DBCBD7C8DAF}"/>
              </a:ext>
            </a:extLst>
          </p:cNvPr>
          <p:cNvSpPr/>
          <p:nvPr/>
        </p:nvSpPr>
        <p:spPr>
          <a:xfrm>
            <a:off x="12767109" y="1661160"/>
            <a:ext cx="4697931" cy="798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sv-SE" sz="36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T</a:t>
            </a:r>
            <a:r>
              <a:rPr lang="sv-SE" sz="36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otal items: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sv-SE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Biasanya, Konsumen membeli</a:t>
            </a:r>
            <a:r>
              <a:rPr lang="sv-SE" sz="24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sv-SE" sz="54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2 buah barang </a:t>
            </a:r>
            <a:r>
              <a:rPr lang="sv-SE" sz="36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dalam </a:t>
            </a:r>
            <a:r>
              <a:rPr lang="sv-SE" sz="36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satu kali transaksi</a:t>
            </a:r>
          </a:p>
          <a:p>
            <a:endParaRPr lang="en-US" sz="3600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  <a:cs typeface="Poppins" panose="00000500000000000000" pitchFamily="2" charset="0"/>
            </a:endParaRPr>
          </a:p>
          <a:p>
            <a:r>
              <a:rPr lang="en-US" sz="36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Sub total : </a:t>
            </a:r>
            <a:r>
              <a:rPr lang="en-US" sz="2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Kebanyakan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2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transaksi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36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memiliki</a:t>
            </a:r>
            <a:r>
              <a:rPr lang="en-US" sz="36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total </a:t>
            </a:r>
            <a:r>
              <a:rPr lang="en-US" sz="36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biaya</a:t>
            </a:r>
            <a:r>
              <a:rPr lang="en-US" sz="36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54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Rs. 2000</a:t>
            </a:r>
            <a:endParaRPr lang="en-US" sz="5400" b="1" u="none" strike="noStrike" cap="none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endParaRPr lang="en-ID" sz="3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3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3640D-2AE5-3FCE-22DC-AF5228C2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4" y="3107643"/>
            <a:ext cx="10493478" cy="6113848"/>
          </a:xfrm>
          <a:prstGeom prst="rect">
            <a:avLst/>
          </a:prstGeom>
          <a:ln w="228600" cap="sq" cmpd="thickThin">
            <a:solidFill>
              <a:schemeClr val="bg2">
                <a:lumMod val="40000"/>
                <a:lumOff val="6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6" name="Google Shape;374;g26fbce821ff_5_113">
            <a:extLst>
              <a:ext uri="{FF2B5EF4-FFF2-40B4-BE49-F238E27FC236}">
                <a16:creationId xmlns:a16="http://schemas.microsoft.com/office/drawing/2014/main" id="{D37BCCE4-33FA-E249-5532-8DF162AAF05E}"/>
              </a:ext>
            </a:extLst>
          </p:cNvPr>
          <p:cNvGrpSpPr/>
          <p:nvPr/>
        </p:nvGrpSpPr>
        <p:grpSpPr>
          <a:xfrm>
            <a:off x="-1295399" y="282985"/>
            <a:ext cx="11600850" cy="1963086"/>
            <a:chOff x="-131990" y="-57150"/>
            <a:chExt cx="2511807" cy="425046"/>
          </a:xfrm>
        </p:grpSpPr>
        <p:sp>
          <p:nvSpPr>
            <p:cNvPr id="7" name="Google Shape;375;g26fbce821ff_5_113">
              <a:extLst>
                <a:ext uri="{FF2B5EF4-FFF2-40B4-BE49-F238E27FC236}">
                  <a16:creationId xmlns:a16="http://schemas.microsoft.com/office/drawing/2014/main" id="{BFE3ADF0-61DC-9716-A560-E135F5CC8CED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 </a:t>
              </a:r>
              <a:endParaRPr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(EDA)</a:t>
              </a:r>
              <a:endParaRPr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" name="Google Shape;376;g26fbce821ff_5_113">
              <a:extLst>
                <a:ext uri="{FF2B5EF4-FFF2-40B4-BE49-F238E27FC236}">
                  <a16:creationId xmlns:a16="http://schemas.microsoft.com/office/drawing/2014/main" id="{DE791416-CFE2-565F-9B37-46B83B6FF18C}"/>
                </a:ext>
              </a:extLst>
            </p:cNvPr>
            <p:cNvSpPr txBox="1"/>
            <p:nvPr/>
          </p:nvSpPr>
          <p:spPr>
            <a:xfrm>
              <a:off x="177800" y="-57150"/>
              <a:ext cx="1950540" cy="355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F8156D-43DD-DE9D-5D4F-F8C3EEBF1F2B}"/>
              </a:ext>
            </a:extLst>
          </p:cNvPr>
          <p:cNvSpPr/>
          <p:nvPr/>
        </p:nvSpPr>
        <p:spPr>
          <a:xfrm>
            <a:off x="13194652" y="2417736"/>
            <a:ext cx="4800585" cy="712533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Num_distinc</a:t>
            </a:r>
            <a:r>
              <a:rPr lang="en-US" sz="28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_ items: </a:t>
            </a:r>
            <a:endParaRPr lang="en-US" sz="2400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  <a:cs typeface="Poppins" panose="00000500000000000000" pitchFamily="2" charset="0"/>
            </a:endParaRPr>
          </a:p>
          <a:p>
            <a:r>
              <a:rPr lang="en-US" sz="2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Konsumen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2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biasanya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2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memesan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5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2 </a:t>
            </a:r>
            <a:r>
              <a:rPr lang="en-US" sz="5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Jenis</a:t>
            </a:r>
            <a:r>
              <a:rPr lang="en-US" sz="5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5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Barang</a:t>
            </a:r>
            <a:r>
              <a:rPr lang="en-US" sz="5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per </a:t>
            </a:r>
            <a:r>
              <a:rPr lang="en-US" sz="2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transaksi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.</a:t>
            </a:r>
            <a:endParaRPr lang="en-US" sz="3600" b="1" u="none" strike="noStrike" cap="none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  <a:cs typeface="Poppins" panose="00000500000000000000" pitchFamily="2" charset="0"/>
            </a:endParaRPr>
          </a:p>
          <a:p>
            <a:endParaRPr lang="en-US" sz="2400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  <a:cs typeface="Poppins" panose="00000500000000000000" pitchFamily="2" charset="0"/>
            </a:endParaRPr>
          </a:p>
          <a:p>
            <a:endParaRPr lang="en-US" sz="2400" u="none" strike="noStrike" cap="none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  <a:cs typeface="Poppins" panose="00000500000000000000" pitchFamily="2" charset="0"/>
            </a:endParaRPr>
          </a:p>
          <a:p>
            <a:r>
              <a:rPr lang="en-US" sz="3200" b="1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Min_items_price</a:t>
            </a:r>
            <a:r>
              <a:rPr lang="en-US" sz="24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:</a:t>
            </a:r>
          </a:p>
          <a:p>
            <a:r>
              <a:rPr lang="en-US" sz="2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Umumnya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2400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harg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a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barang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/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makanan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yang paling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murah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adalah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dibawah</a:t>
            </a:r>
            <a:r>
              <a:rPr lang="en-US" sz="24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 Rs.</a:t>
            </a:r>
            <a:r>
              <a:rPr lang="en-US" sz="44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1000</a:t>
            </a:r>
            <a:r>
              <a:rPr lang="en-US" sz="54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  <a:cs typeface="Poppins" panose="00000500000000000000" pitchFamily="2" charset="0"/>
              </a:rPr>
              <a:t>.</a:t>
            </a:r>
          </a:p>
          <a:p>
            <a:endParaRPr lang="en-US" sz="3200" u="none" strike="noStrike" cap="none" dirty="0"/>
          </a:p>
          <a:p>
            <a:pPr algn="ctr"/>
            <a:endParaRPr lang="en-ID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514272-B46D-D184-70A9-389A5E0C25CE}"/>
              </a:ext>
            </a:extLst>
          </p:cNvPr>
          <p:cNvCxnSpPr/>
          <p:nvPr/>
        </p:nvCxnSpPr>
        <p:spPr>
          <a:xfrm>
            <a:off x="12615620" y="2417736"/>
            <a:ext cx="0" cy="7067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0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74;g26fbce821ff_5_113">
            <a:extLst>
              <a:ext uri="{FF2B5EF4-FFF2-40B4-BE49-F238E27FC236}">
                <a16:creationId xmlns:a16="http://schemas.microsoft.com/office/drawing/2014/main" id="{C4C50650-039E-1F01-97C7-32259F57CBB6}"/>
              </a:ext>
            </a:extLst>
          </p:cNvPr>
          <p:cNvGrpSpPr/>
          <p:nvPr/>
        </p:nvGrpSpPr>
        <p:grpSpPr>
          <a:xfrm>
            <a:off x="-1295399" y="282985"/>
            <a:ext cx="11600850" cy="1963086"/>
            <a:chOff x="-131990" y="-57150"/>
            <a:chExt cx="2511807" cy="425046"/>
          </a:xfrm>
        </p:grpSpPr>
        <p:sp>
          <p:nvSpPr>
            <p:cNvPr id="5" name="Google Shape;375;g26fbce821ff_5_113">
              <a:extLst>
                <a:ext uri="{FF2B5EF4-FFF2-40B4-BE49-F238E27FC236}">
                  <a16:creationId xmlns:a16="http://schemas.microsoft.com/office/drawing/2014/main" id="{6FABC959-75D7-0A5C-20D6-BEC13634CE68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 </a:t>
              </a:r>
              <a:endParaRPr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(EDA)</a:t>
              </a:r>
              <a:endParaRPr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" name="Google Shape;376;g26fbce821ff_5_113">
              <a:extLst>
                <a:ext uri="{FF2B5EF4-FFF2-40B4-BE49-F238E27FC236}">
                  <a16:creationId xmlns:a16="http://schemas.microsoft.com/office/drawing/2014/main" id="{352CAFE5-7498-CD05-0A80-89A032AB9674}"/>
                </a:ext>
              </a:extLst>
            </p:cNvPr>
            <p:cNvSpPr txBox="1"/>
            <p:nvPr/>
          </p:nvSpPr>
          <p:spPr>
            <a:xfrm>
              <a:off x="177800" y="-57150"/>
              <a:ext cx="1950540" cy="355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9A20479-0F98-FB94-9B14-8AA6070A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29" y="2835838"/>
            <a:ext cx="11600843" cy="6780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Google Shape;375;g26fbce821ff_5_113">
            <a:extLst>
              <a:ext uri="{FF2B5EF4-FFF2-40B4-BE49-F238E27FC236}">
                <a16:creationId xmlns:a16="http://schemas.microsoft.com/office/drawing/2014/main" id="{68B23A04-177A-12F4-E4D7-B817C77D2B81}"/>
              </a:ext>
            </a:extLst>
          </p:cNvPr>
          <p:cNvSpPr/>
          <p:nvPr/>
        </p:nvSpPr>
        <p:spPr>
          <a:xfrm>
            <a:off x="-1142999" y="521502"/>
            <a:ext cx="11600850" cy="1876968"/>
          </a:xfrm>
          <a:custGeom>
            <a:avLst/>
            <a:gdLst/>
            <a:ahLst/>
            <a:cxnLst/>
            <a:rect l="l" t="t" r="r" b="b"/>
            <a:pathLst>
              <a:path w="2511807" h="406400" extrusionOk="0">
                <a:moveTo>
                  <a:pt x="0" y="0"/>
                </a:moveTo>
                <a:lnTo>
                  <a:pt x="2308607" y="0"/>
                </a:lnTo>
                <a:lnTo>
                  <a:pt x="2511807" y="203200"/>
                </a:lnTo>
                <a:lnTo>
                  <a:pt x="2308607" y="406400"/>
                </a:lnTo>
                <a:lnTo>
                  <a:pt x="0" y="406400"/>
                </a:lnTo>
                <a:lnTo>
                  <a:pt x="2032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F5BA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rPr>
              <a:t>Exploratory Data Analysis </a:t>
            </a:r>
            <a:endParaRPr sz="4800" b="0" i="0" u="none" strike="noStrike" cap="none" dirty="0">
              <a:solidFill>
                <a:srgbClr val="3B435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rPr>
              <a:t>(EDA)</a:t>
            </a:r>
            <a:endParaRPr sz="4800" b="0" i="0" u="none" strike="noStrike" cap="none" dirty="0">
              <a:solidFill>
                <a:srgbClr val="3B435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B19BE2-1792-9E1B-E7D6-7DFD09107AC9}"/>
              </a:ext>
            </a:extLst>
          </p:cNvPr>
          <p:cNvSpPr/>
          <p:nvPr/>
        </p:nvSpPr>
        <p:spPr>
          <a:xfrm>
            <a:off x="13136883" y="2185111"/>
            <a:ext cx="4904074" cy="729699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600" b="1" u="none" strike="noStrike" cap="none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Max_items_price</a:t>
            </a:r>
            <a:r>
              <a:rPr lang="en-US" sz="36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:</a:t>
            </a:r>
          </a:p>
          <a:p>
            <a:pPr lvl="1"/>
            <a:r>
              <a:rPr lang="en-US" sz="54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Harga</a:t>
            </a:r>
            <a:r>
              <a:rPr lang="en-US" sz="54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54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termahal</a:t>
            </a:r>
            <a:r>
              <a:rPr lang="en-US" sz="54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per item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mayoritas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ada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pada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rentang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Rs. 500 </a:t>
            </a:r>
            <a:r>
              <a:rPr lang="en-US" sz="36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sampai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Rs.  1000</a:t>
            </a:r>
            <a:endParaRPr lang="en-US" sz="3600" b="1" u="none" strike="noStrike" cap="none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endParaRPr lang="en-US" sz="2400" u="none" strike="noStrike" cap="none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sz="28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Total_onshift_Partners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: </a:t>
            </a:r>
          </a:p>
          <a:p>
            <a:pPr lvl="1"/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Jumlah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kurir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yang available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ketika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pesanan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sedang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banyak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sering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kali </a:t>
            </a:r>
            <a:r>
              <a:rPr lang="en-US" sz="36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sedikit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,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karena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mayoritas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dari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mereka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sedang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mengerjakan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6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pesanannya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en-ID" sz="3600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endParaRPr lang="en-US" sz="3200" u="none" strike="noStrike" cap="none" dirty="0">
              <a:solidFill>
                <a:schemeClr val="bg2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ID" dirty="0">
              <a:solidFill>
                <a:schemeClr val="bg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C5BC1F-682D-88E1-DB72-1B7F6341018C}"/>
              </a:ext>
            </a:extLst>
          </p:cNvPr>
          <p:cNvCxnSpPr/>
          <p:nvPr/>
        </p:nvCxnSpPr>
        <p:spPr>
          <a:xfrm>
            <a:off x="12390120" y="1926076"/>
            <a:ext cx="0" cy="7797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017DBF8-F1EF-BBC9-8E07-61D0EF3152D1}"/>
              </a:ext>
            </a:extLst>
          </p:cNvPr>
          <p:cNvSpPr/>
          <p:nvPr/>
        </p:nvSpPr>
        <p:spPr>
          <a:xfrm>
            <a:off x="11414760" y="5562600"/>
            <a:ext cx="502920" cy="1158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F0ABC-B03F-5FF4-4BDA-CA684436D6F7}"/>
              </a:ext>
            </a:extLst>
          </p:cNvPr>
          <p:cNvSpPr/>
          <p:nvPr/>
        </p:nvSpPr>
        <p:spPr>
          <a:xfrm>
            <a:off x="11694695" y="4106779"/>
            <a:ext cx="367177" cy="2775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271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374;g26fbce821ff_5_113">
            <a:extLst>
              <a:ext uri="{FF2B5EF4-FFF2-40B4-BE49-F238E27FC236}">
                <a16:creationId xmlns:a16="http://schemas.microsoft.com/office/drawing/2014/main" id="{0426473C-BF9A-C0A2-086A-6D1061E41422}"/>
              </a:ext>
            </a:extLst>
          </p:cNvPr>
          <p:cNvGrpSpPr/>
          <p:nvPr/>
        </p:nvGrpSpPr>
        <p:grpSpPr>
          <a:xfrm>
            <a:off x="-1295399" y="282985"/>
            <a:ext cx="11600850" cy="1963086"/>
            <a:chOff x="-131990" y="-57150"/>
            <a:chExt cx="2511807" cy="425046"/>
          </a:xfrm>
        </p:grpSpPr>
        <p:sp>
          <p:nvSpPr>
            <p:cNvPr id="7" name="Google Shape;375;g26fbce821ff_5_113">
              <a:extLst>
                <a:ext uri="{FF2B5EF4-FFF2-40B4-BE49-F238E27FC236}">
                  <a16:creationId xmlns:a16="http://schemas.microsoft.com/office/drawing/2014/main" id="{585276B2-E924-6B9E-2369-A01256B5C1FB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 </a:t>
              </a:r>
              <a:endParaRPr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 dirty="0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(EDA)</a:t>
              </a:r>
              <a:endParaRPr sz="4800" b="0" i="0" u="none" strike="noStrike" cap="none" dirty="0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" name="Google Shape;376;g26fbce821ff_5_113">
              <a:extLst>
                <a:ext uri="{FF2B5EF4-FFF2-40B4-BE49-F238E27FC236}">
                  <a16:creationId xmlns:a16="http://schemas.microsoft.com/office/drawing/2014/main" id="{D6A640A9-843E-32CF-838D-439F99351867}"/>
                </a:ext>
              </a:extLst>
            </p:cNvPr>
            <p:cNvSpPr txBox="1"/>
            <p:nvPr/>
          </p:nvSpPr>
          <p:spPr>
            <a:xfrm>
              <a:off x="177800" y="-57150"/>
              <a:ext cx="1950540" cy="355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A1F941E-9B4C-DF6D-E400-D76FE89C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3" y="2466908"/>
            <a:ext cx="11641041" cy="6844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712CE2-CB94-4B86-B2E6-081D2F415D5C}"/>
              </a:ext>
            </a:extLst>
          </p:cNvPr>
          <p:cNvCxnSpPr>
            <a:cxnSpLocks/>
          </p:cNvCxnSpPr>
          <p:nvPr/>
        </p:nvCxnSpPr>
        <p:spPr>
          <a:xfrm>
            <a:off x="12801600" y="1164076"/>
            <a:ext cx="0" cy="8147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89C03-EF8E-5ACE-5105-C3616EA1A8CD}"/>
              </a:ext>
            </a:extLst>
          </p:cNvPr>
          <p:cNvSpPr/>
          <p:nvPr/>
        </p:nvSpPr>
        <p:spPr>
          <a:xfrm>
            <a:off x="13091163" y="2014643"/>
            <a:ext cx="4904074" cy="729699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b="1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Total Busy Partners</a:t>
            </a:r>
            <a:r>
              <a:rPr lang="en-US" sz="2800" u="none" strike="noStrike" cap="none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:</a:t>
            </a:r>
          </a:p>
          <a:p>
            <a:pPr lvl="1"/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Semakin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sedikit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jumlah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order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,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maka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semakin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banyak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jumlah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kurir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yang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melakukan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pengiriman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en-US" sz="2400" u="none" strike="noStrike" cap="none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endParaRPr lang="en-US" sz="3600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Total_outstanding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_orders: </a:t>
            </a:r>
          </a:p>
          <a:p>
            <a:pPr lvl="1"/>
            <a:r>
              <a:rPr lang="en-US" sz="32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Semakin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banyak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jumlah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orderan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,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semakin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sedikit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jumlah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orderan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yang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belum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ditangani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. </a:t>
            </a:r>
            <a:endParaRPr lang="en-ID" sz="3200" b="1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endParaRPr lang="en-US" sz="3200" u="none" strike="noStrike" cap="none" dirty="0">
              <a:solidFill>
                <a:schemeClr val="bg2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ID" dirty="0">
              <a:solidFill>
                <a:schemeClr val="bg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26fbce821ff_5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250" y="2609850"/>
            <a:ext cx="9224675" cy="7223650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grpSp>
        <p:nvGrpSpPr>
          <p:cNvPr id="384" name="Google Shape;384;g26fbce821ff_5_121"/>
          <p:cNvGrpSpPr/>
          <p:nvPr/>
        </p:nvGrpSpPr>
        <p:grpSpPr>
          <a:xfrm>
            <a:off x="-1295399" y="282985"/>
            <a:ext cx="11858518" cy="2140918"/>
            <a:chOff x="-131990" y="-57150"/>
            <a:chExt cx="2567597" cy="463550"/>
          </a:xfrm>
        </p:grpSpPr>
        <p:sp>
          <p:nvSpPr>
            <p:cNvPr id="385" name="Google Shape;385;g26fbce821ff_5_121"/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Exploratory Data Analysis </a:t>
              </a:r>
              <a:endParaRPr sz="4800" b="0" i="0" u="none" strike="noStrike" cap="none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(EDA)</a:t>
              </a:r>
              <a:endParaRPr sz="4800" b="0" i="0" u="none" strike="noStrike" cap="none">
                <a:solidFill>
                  <a:srgbClr val="3B435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86" name="Google Shape;386;g26fbce821ff_5_121"/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g26fbce821ff_5_121"/>
          <p:cNvSpPr txBox="1"/>
          <p:nvPr/>
        </p:nvSpPr>
        <p:spPr>
          <a:xfrm>
            <a:off x="10609975" y="3295050"/>
            <a:ext cx="656730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●"/>
            </a:pPr>
            <a:r>
              <a:rPr lang="en-US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total_items</a:t>
            </a:r>
            <a:r>
              <a:rPr lang="en-US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↔ subtotal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Jumlah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barang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dipesan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memiliki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korelasi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sebesar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68%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kepada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total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harga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harus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dibayarkan</a:t>
            </a:r>
            <a:endParaRPr sz="2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subtotal ↔ </a:t>
            </a:r>
            <a:r>
              <a:rPr lang="en-US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num_distinct_item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Total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harga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harus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dibayarkan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memiliki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korelasi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sebesar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69%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terhadap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jumlah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tipe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barang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dipesan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oleh </a:t>
            </a:r>
            <a:r>
              <a:rPr lang="en-US" sz="2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konsumen</a:t>
            </a:r>
            <a:r>
              <a:rPr lang="en-US" sz="2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2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26fbce821ff_5_19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209" name="Google Shape;209;g26fbce821ff_5_19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893" t="-18660"/>
              </a:stretch>
            </a:blipFill>
            <a:ln>
              <a:noFill/>
            </a:ln>
          </p:spPr>
        </p:sp>
        <p:sp>
          <p:nvSpPr>
            <p:cNvPr id="210" name="Google Shape;210;g26fbce821ff_5_19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893" t="-18660"/>
              </a:stretch>
            </a:blipFill>
            <a:ln>
              <a:noFill/>
            </a:ln>
          </p:spPr>
        </p:sp>
      </p:grpSp>
      <p:grpSp>
        <p:nvGrpSpPr>
          <p:cNvPr id="211" name="Google Shape;211;g26fbce821ff_5_19"/>
          <p:cNvGrpSpPr/>
          <p:nvPr/>
        </p:nvGrpSpPr>
        <p:grpSpPr>
          <a:xfrm flipH="1">
            <a:off x="-3113767" y="371034"/>
            <a:ext cx="17362349" cy="9998417"/>
            <a:chOff x="0" y="-289322"/>
            <a:chExt cx="23149799" cy="13331223"/>
          </a:xfrm>
        </p:grpSpPr>
        <p:grpSp>
          <p:nvGrpSpPr>
            <p:cNvPr id="212" name="Google Shape;212;g26fbce821ff_5_19"/>
            <p:cNvGrpSpPr/>
            <p:nvPr/>
          </p:nvGrpSpPr>
          <p:grpSpPr>
            <a:xfrm>
              <a:off x="0" y="-289322"/>
              <a:ext cx="15980417" cy="10839761"/>
              <a:chOff x="0" y="-57150"/>
              <a:chExt cx="3156626" cy="2141187"/>
            </a:xfrm>
          </p:grpSpPr>
          <p:sp>
            <p:nvSpPr>
              <p:cNvPr id="213" name="Google Shape;213;g26fbce821ff_5_19"/>
              <p:cNvSpPr/>
              <p:nvPr/>
            </p:nvSpPr>
            <p:spPr>
              <a:xfrm>
                <a:off x="0" y="0"/>
                <a:ext cx="3156626" cy="2084037"/>
              </a:xfrm>
              <a:custGeom>
                <a:avLst/>
                <a:gdLst/>
                <a:ahLst/>
                <a:cxnLst/>
                <a:rect l="l" t="t" r="r" b="b"/>
                <a:pathLst>
                  <a:path w="3156626" h="2084037" extrusionOk="0">
                    <a:moveTo>
                      <a:pt x="20024" y="0"/>
                    </a:moveTo>
                    <a:lnTo>
                      <a:pt x="3136601" y="0"/>
                    </a:lnTo>
                    <a:cubicBezTo>
                      <a:pt x="3141912" y="0"/>
                      <a:pt x="3147005" y="2110"/>
                      <a:pt x="3150761" y="5865"/>
                    </a:cubicBezTo>
                    <a:cubicBezTo>
                      <a:pt x="3154516" y="9620"/>
                      <a:pt x="3156626" y="14714"/>
                      <a:pt x="3156626" y="20024"/>
                    </a:cubicBezTo>
                    <a:lnTo>
                      <a:pt x="3156626" y="2064013"/>
                    </a:lnTo>
                    <a:cubicBezTo>
                      <a:pt x="3156626" y="2069324"/>
                      <a:pt x="3154516" y="2074417"/>
                      <a:pt x="3150761" y="2078172"/>
                    </a:cubicBezTo>
                    <a:cubicBezTo>
                      <a:pt x="3147005" y="2081928"/>
                      <a:pt x="3141912" y="2084037"/>
                      <a:pt x="3136601" y="2084037"/>
                    </a:cubicBezTo>
                    <a:lnTo>
                      <a:pt x="20024" y="2084037"/>
                    </a:lnTo>
                    <a:cubicBezTo>
                      <a:pt x="14714" y="2084037"/>
                      <a:pt x="9620" y="2081928"/>
                      <a:pt x="5865" y="2078172"/>
                    </a:cubicBezTo>
                    <a:cubicBezTo>
                      <a:pt x="2110" y="2074417"/>
                      <a:pt x="0" y="2069324"/>
                      <a:pt x="0" y="2064013"/>
                    </a:cubicBezTo>
                    <a:lnTo>
                      <a:pt x="0" y="20024"/>
                    </a:lnTo>
                    <a:cubicBezTo>
                      <a:pt x="0" y="14714"/>
                      <a:pt x="2110" y="9620"/>
                      <a:pt x="5865" y="5865"/>
                    </a:cubicBezTo>
                    <a:cubicBezTo>
                      <a:pt x="9620" y="2110"/>
                      <a:pt x="14714" y="0"/>
                      <a:pt x="20024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26fbce821ff_5_19"/>
              <p:cNvSpPr txBox="1"/>
              <p:nvPr/>
            </p:nvSpPr>
            <p:spPr>
              <a:xfrm>
                <a:off x="0" y="-57150"/>
                <a:ext cx="3156626" cy="2141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g26fbce821ff_5_19"/>
            <p:cNvSpPr/>
            <p:nvPr/>
          </p:nvSpPr>
          <p:spPr>
            <a:xfrm>
              <a:off x="0" y="330557"/>
              <a:ext cx="23149799" cy="12711344"/>
            </a:xfrm>
            <a:custGeom>
              <a:avLst/>
              <a:gdLst/>
              <a:ahLst/>
              <a:cxnLst/>
              <a:rect l="l" t="t" r="r" b="b"/>
              <a:pathLst>
                <a:path w="23149799" h="12711344" extrusionOk="0">
                  <a:moveTo>
                    <a:pt x="0" y="0"/>
                  </a:moveTo>
                  <a:lnTo>
                    <a:pt x="23149799" y="0"/>
                  </a:lnTo>
                  <a:lnTo>
                    <a:pt x="23149799" y="12711344"/>
                  </a:lnTo>
                  <a:lnTo>
                    <a:pt x="0" y="1271134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216" name="Google Shape;216;g26fbce821ff_5_19"/>
            <p:cNvGrpSpPr/>
            <p:nvPr/>
          </p:nvGrpSpPr>
          <p:grpSpPr>
            <a:xfrm>
              <a:off x="714942" y="296969"/>
              <a:ext cx="14499687" cy="8087333"/>
              <a:chOff x="0" y="-66675"/>
              <a:chExt cx="2284104" cy="1273980"/>
            </a:xfrm>
          </p:grpSpPr>
          <p:sp>
            <p:nvSpPr>
              <p:cNvPr id="217" name="Google Shape;217;g26fbce821ff_5_19"/>
              <p:cNvSpPr/>
              <p:nvPr/>
            </p:nvSpPr>
            <p:spPr>
              <a:xfrm>
                <a:off x="0" y="0"/>
                <a:ext cx="2284104" cy="1207305"/>
              </a:xfrm>
              <a:custGeom>
                <a:avLst/>
                <a:gdLst/>
                <a:ahLst/>
                <a:cxnLst/>
                <a:rect l="l" t="t" r="r" b="b"/>
                <a:pathLst>
                  <a:path w="2284104" h="1207305" extrusionOk="0">
                    <a:moveTo>
                      <a:pt x="0" y="0"/>
                    </a:moveTo>
                    <a:lnTo>
                      <a:pt x="2284104" y="0"/>
                    </a:lnTo>
                    <a:lnTo>
                      <a:pt x="2284104" y="1207305"/>
                    </a:lnTo>
                    <a:lnTo>
                      <a:pt x="0" y="1207305"/>
                    </a:lnTo>
                    <a:close/>
                  </a:path>
                </a:pathLst>
              </a:custGeom>
              <a:solidFill>
                <a:srgbClr val="FEF7E4"/>
              </a:solidFill>
              <a:ln>
                <a:noFill/>
              </a:ln>
            </p:spPr>
          </p:sp>
          <p:sp>
            <p:nvSpPr>
              <p:cNvPr id="218" name="Google Shape;218;g26fbce821ff_5_19"/>
              <p:cNvSpPr txBox="1"/>
              <p:nvPr/>
            </p:nvSpPr>
            <p:spPr>
              <a:xfrm>
                <a:off x="0" y="-66675"/>
                <a:ext cx="2284104" cy="1273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700" tIns="63700" rIns="63700" bIns="63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5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" name="Google Shape;219;g26fbce821ff_5_19"/>
          <p:cNvGrpSpPr/>
          <p:nvPr/>
        </p:nvGrpSpPr>
        <p:grpSpPr>
          <a:xfrm>
            <a:off x="2881223" y="2693748"/>
            <a:ext cx="650728" cy="650728"/>
            <a:chOff x="0" y="0"/>
            <a:chExt cx="812800" cy="812800"/>
          </a:xfrm>
        </p:grpSpPr>
        <p:sp>
          <p:nvSpPr>
            <p:cNvPr id="220" name="Google Shape;220;g26fbce821ff_5_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26fbce821ff_5_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99"/>
                <a:buFont typeface="Arial"/>
                <a:buNone/>
              </a:pPr>
              <a:r>
                <a:rPr lang="en-US" sz="2299" b="0" i="0" u="none" strike="noStrike" cap="none">
                  <a:solidFill>
                    <a:srgbClr val="000000"/>
                  </a:solidFill>
                  <a:latin typeface="Sen"/>
                  <a:ea typeface="Sen"/>
                  <a:cs typeface="Sen"/>
                  <a:sym typeface="Sen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g26fbce821ff_5_19"/>
          <p:cNvSpPr txBox="1"/>
          <p:nvPr/>
        </p:nvSpPr>
        <p:spPr>
          <a:xfrm>
            <a:off x="3734473" y="1041598"/>
            <a:ext cx="8844600" cy="11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47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The Contents of presentation</a:t>
            </a:r>
          </a:p>
          <a:p>
            <a:pPr marL="0" marR="0" lvl="0" indent="0" algn="just" rtl="0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47"/>
              <a:buFont typeface="Arial"/>
              <a:buNone/>
            </a:pPr>
            <a:r>
              <a:rPr lang="en-US" sz="4000" b="1" dirty="0">
                <a:solidFill>
                  <a:srgbClr val="3B435F"/>
                </a:solidFill>
                <a:latin typeface="Sen"/>
                <a:sym typeface="Sen"/>
              </a:rPr>
              <a:t>A. Introductions</a:t>
            </a:r>
            <a:endParaRPr sz="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6fbce821ff_5_19"/>
          <p:cNvSpPr txBox="1"/>
          <p:nvPr/>
        </p:nvSpPr>
        <p:spPr>
          <a:xfrm>
            <a:off x="3841106" y="2670588"/>
            <a:ext cx="4603507" cy="1433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lang="en-US" sz="32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Importing The Libraries</a:t>
            </a:r>
            <a:endParaRPr sz="3200" b="0" i="0" u="none" strike="noStrike" cap="none" dirty="0">
              <a:solidFill>
                <a:srgbClr val="3B43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24" name="Google Shape;224;g26fbce821ff_5_19"/>
          <p:cNvGrpSpPr/>
          <p:nvPr/>
        </p:nvGrpSpPr>
        <p:grpSpPr>
          <a:xfrm>
            <a:off x="2881223" y="4220662"/>
            <a:ext cx="650728" cy="537792"/>
            <a:chOff x="0" y="0"/>
            <a:chExt cx="812800" cy="812800"/>
          </a:xfrm>
        </p:grpSpPr>
        <p:sp>
          <p:nvSpPr>
            <p:cNvPr id="225" name="Google Shape;225;g26fbce821ff_5_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26fbce821ff_5_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99"/>
                <a:buFont typeface="Arial"/>
                <a:buNone/>
              </a:pPr>
              <a:r>
                <a:rPr lang="en-US" sz="2299" b="0" i="0" u="none" strike="noStrike" cap="none" dirty="0">
                  <a:solidFill>
                    <a:srgbClr val="000000"/>
                  </a:solidFill>
                  <a:latin typeface="Sen"/>
                  <a:ea typeface="Sen"/>
                  <a:cs typeface="Sen"/>
                  <a:sym typeface="Sen"/>
                </a:rPr>
                <a:t>2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26fbce821ff_5_19"/>
          <p:cNvSpPr txBox="1"/>
          <p:nvPr/>
        </p:nvSpPr>
        <p:spPr>
          <a:xfrm>
            <a:off x="3810673" y="4084317"/>
            <a:ext cx="3717300" cy="71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lang="en-US" sz="32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Load the data</a:t>
            </a:r>
            <a:endParaRPr sz="3200" b="0" i="0" u="none" strike="noStrike" cap="none" dirty="0">
              <a:solidFill>
                <a:srgbClr val="3B43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28" name="Google Shape;228;g26fbce821ff_5_19"/>
          <p:cNvGrpSpPr/>
          <p:nvPr/>
        </p:nvGrpSpPr>
        <p:grpSpPr>
          <a:xfrm>
            <a:off x="8324265" y="2872529"/>
            <a:ext cx="650728" cy="650728"/>
            <a:chOff x="0" y="0"/>
            <a:chExt cx="812800" cy="812800"/>
          </a:xfrm>
        </p:grpSpPr>
        <p:sp>
          <p:nvSpPr>
            <p:cNvPr id="229" name="Google Shape;229;g26fbce821ff_5_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26fbce821ff_5_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99"/>
                <a:buFont typeface="Arial"/>
                <a:buNone/>
              </a:pPr>
              <a:r>
                <a:rPr lang="en-US" sz="2299" b="0" i="0" u="none" strike="noStrike" cap="none" dirty="0">
                  <a:solidFill>
                    <a:srgbClr val="000000"/>
                  </a:solidFill>
                  <a:latin typeface="Sen"/>
                  <a:ea typeface="Arial"/>
                  <a:cs typeface="Arial"/>
                  <a:sym typeface="Sen"/>
                </a:rPr>
                <a:t>5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g26fbce821ff_5_19"/>
          <p:cNvSpPr txBox="1"/>
          <p:nvPr/>
        </p:nvSpPr>
        <p:spPr>
          <a:xfrm>
            <a:off x="9238475" y="2810259"/>
            <a:ext cx="4100540" cy="71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lang="en-US" sz="32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visualizations</a:t>
            </a:r>
            <a:endParaRPr sz="3200" b="0" i="0" u="none" strike="noStrike" cap="none" dirty="0">
              <a:solidFill>
                <a:srgbClr val="3B43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32" name="Google Shape;232;g26fbce821ff_5_19"/>
          <p:cNvGrpSpPr/>
          <p:nvPr/>
        </p:nvGrpSpPr>
        <p:grpSpPr>
          <a:xfrm>
            <a:off x="8307360" y="3963628"/>
            <a:ext cx="650728" cy="650728"/>
            <a:chOff x="0" y="0"/>
            <a:chExt cx="812800" cy="812800"/>
          </a:xfrm>
        </p:grpSpPr>
        <p:sp>
          <p:nvSpPr>
            <p:cNvPr id="233" name="Google Shape;233;g26fbce821ff_5_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26fbce821ff_5_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99"/>
                <a:buFont typeface="Arial"/>
                <a:buNone/>
              </a:pPr>
              <a:r>
                <a:rPr lang="en-US" sz="2299" b="0" i="0" u="none" strike="noStrike" cap="none" dirty="0">
                  <a:solidFill>
                    <a:srgbClr val="000000"/>
                  </a:solidFill>
                  <a:latin typeface="Sen"/>
                  <a:ea typeface="Arial"/>
                  <a:cs typeface="Arial"/>
                  <a:sym typeface="Sen"/>
                </a:rPr>
                <a:t>6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g26fbce821ff_5_19"/>
          <p:cNvSpPr txBox="1"/>
          <p:nvPr/>
        </p:nvSpPr>
        <p:spPr>
          <a:xfrm>
            <a:off x="9191089" y="3940468"/>
            <a:ext cx="4308279" cy="71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lang="en-US" sz="32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Preprocessing</a:t>
            </a:r>
            <a:endParaRPr sz="3200" b="0" i="0" u="none" strike="noStrike" cap="none" dirty="0">
              <a:solidFill>
                <a:srgbClr val="3B43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36" name="Google Shape;236;g26fbce821ff_5_19"/>
          <p:cNvGrpSpPr/>
          <p:nvPr/>
        </p:nvGrpSpPr>
        <p:grpSpPr>
          <a:xfrm>
            <a:off x="8337887" y="4916975"/>
            <a:ext cx="650728" cy="650728"/>
            <a:chOff x="0" y="0"/>
            <a:chExt cx="812800" cy="812800"/>
          </a:xfrm>
        </p:grpSpPr>
        <p:sp>
          <p:nvSpPr>
            <p:cNvPr id="237" name="Google Shape;237;g26fbce821ff_5_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26fbce821ff_5_19"/>
            <p:cNvSpPr txBox="1"/>
            <p:nvPr/>
          </p:nvSpPr>
          <p:spPr>
            <a:xfrm>
              <a:off x="76200" y="19050"/>
              <a:ext cx="660399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99"/>
                <a:buFont typeface="Arial"/>
                <a:buNone/>
              </a:pPr>
              <a:r>
                <a:rPr lang="en-US" sz="2299" b="0" i="0" u="none" strike="noStrike" cap="none" dirty="0">
                  <a:solidFill>
                    <a:srgbClr val="000000"/>
                  </a:solidFill>
                  <a:latin typeface="Sen"/>
                  <a:ea typeface="Arial"/>
                  <a:cs typeface="Arial"/>
                  <a:sym typeface="Sen"/>
                </a:rPr>
                <a:t>7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g26fbce821ff_5_19"/>
          <p:cNvSpPr txBox="1"/>
          <p:nvPr/>
        </p:nvSpPr>
        <p:spPr>
          <a:xfrm>
            <a:off x="9297770" y="4895077"/>
            <a:ext cx="4137600" cy="71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lang="en-US" sz="32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Feature Scaling</a:t>
            </a:r>
            <a:endParaRPr sz="3200" b="0" i="0" u="none" strike="noStrike" cap="none" dirty="0">
              <a:solidFill>
                <a:srgbClr val="3B43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" name="Google Shape;240;g26fbce821ff_5_19"/>
          <p:cNvSpPr/>
          <p:nvPr/>
        </p:nvSpPr>
        <p:spPr>
          <a:xfrm flipH="1">
            <a:off x="15598908" y="5154800"/>
            <a:ext cx="2409592" cy="5010959"/>
          </a:xfrm>
          <a:custGeom>
            <a:avLst/>
            <a:gdLst/>
            <a:ahLst/>
            <a:cxnLst/>
            <a:rect l="l" t="t" r="r" b="b"/>
            <a:pathLst>
              <a:path w="1182622" h="1965082" extrusionOk="0">
                <a:moveTo>
                  <a:pt x="0" y="0"/>
                </a:moveTo>
                <a:lnTo>
                  <a:pt x="1182622" y="0"/>
                </a:lnTo>
                <a:lnTo>
                  <a:pt x="1182622" y="1965082"/>
                </a:lnTo>
                <a:lnTo>
                  <a:pt x="0" y="19650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" name="Google Shape;224;g26fbce821ff_5_19">
            <a:extLst>
              <a:ext uri="{FF2B5EF4-FFF2-40B4-BE49-F238E27FC236}">
                <a16:creationId xmlns:a16="http://schemas.microsoft.com/office/drawing/2014/main" id="{91A2791F-FFEF-6AF2-BD33-103E795911D1}"/>
              </a:ext>
            </a:extLst>
          </p:cNvPr>
          <p:cNvGrpSpPr/>
          <p:nvPr/>
        </p:nvGrpSpPr>
        <p:grpSpPr>
          <a:xfrm>
            <a:off x="2926588" y="6800124"/>
            <a:ext cx="650728" cy="537792"/>
            <a:chOff x="0" y="0"/>
            <a:chExt cx="812800" cy="812800"/>
          </a:xfrm>
        </p:grpSpPr>
        <p:sp>
          <p:nvSpPr>
            <p:cNvPr id="3" name="Google Shape;225;g26fbce821ff_5_19">
              <a:extLst>
                <a:ext uri="{FF2B5EF4-FFF2-40B4-BE49-F238E27FC236}">
                  <a16:creationId xmlns:a16="http://schemas.microsoft.com/office/drawing/2014/main" id="{D8FE2922-3A59-85D4-EBA4-E7A5E3FFC26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26;g26fbce821ff_5_19">
              <a:extLst>
                <a:ext uri="{FF2B5EF4-FFF2-40B4-BE49-F238E27FC236}">
                  <a16:creationId xmlns:a16="http://schemas.microsoft.com/office/drawing/2014/main" id="{88961914-EA55-3D3A-86B7-C6B225F69345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99"/>
                <a:buFont typeface="Arial"/>
                <a:buNone/>
              </a:pPr>
              <a:r>
                <a:rPr lang="en-US" sz="2299" b="0" i="0" u="none" strike="noStrike" cap="none" dirty="0">
                  <a:solidFill>
                    <a:srgbClr val="000000"/>
                  </a:solidFill>
                  <a:latin typeface="Sen"/>
                  <a:ea typeface="Arial"/>
                  <a:cs typeface="Arial"/>
                  <a:sym typeface="Sen"/>
                </a:rPr>
                <a:t>4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227;g26fbce821ff_5_19">
            <a:extLst>
              <a:ext uri="{FF2B5EF4-FFF2-40B4-BE49-F238E27FC236}">
                <a16:creationId xmlns:a16="http://schemas.microsoft.com/office/drawing/2014/main" id="{E00A5E3C-4001-8B00-A82F-12884A166E87}"/>
              </a:ext>
            </a:extLst>
          </p:cNvPr>
          <p:cNvSpPr txBox="1"/>
          <p:nvPr/>
        </p:nvSpPr>
        <p:spPr>
          <a:xfrm>
            <a:off x="3899836" y="6549660"/>
            <a:ext cx="3828382" cy="140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lang="en-US" sz="32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EDA (exploratory data analysis</a:t>
            </a:r>
            <a:r>
              <a:rPr lang="en-US" sz="3327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)</a:t>
            </a:r>
            <a:endParaRPr sz="3327" b="0" i="0" u="none" strike="noStrike" cap="none" dirty="0">
              <a:solidFill>
                <a:srgbClr val="3B43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0" name="Google Shape;224;g26fbce821ff_5_19">
            <a:extLst>
              <a:ext uri="{FF2B5EF4-FFF2-40B4-BE49-F238E27FC236}">
                <a16:creationId xmlns:a16="http://schemas.microsoft.com/office/drawing/2014/main" id="{2066D45F-9FD9-0DA6-FE16-ED1E07DBA427}"/>
              </a:ext>
            </a:extLst>
          </p:cNvPr>
          <p:cNvGrpSpPr/>
          <p:nvPr/>
        </p:nvGrpSpPr>
        <p:grpSpPr>
          <a:xfrm>
            <a:off x="2887603" y="5357638"/>
            <a:ext cx="650728" cy="537792"/>
            <a:chOff x="0" y="0"/>
            <a:chExt cx="812800" cy="812800"/>
          </a:xfrm>
        </p:grpSpPr>
        <p:sp>
          <p:nvSpPr>
            <p:cNvPr id="11" name="Google Shape;225;g26fbce821ff_5_19">
              <a:extLst>
                <a:ext uri="{FF2B5EF4-FFF2-40B4-BE49-F238E27FC236}">
                  <a16:creationId xmlns:a16="http://schemas.microsoft.com/office/drawing/2014/main" id="{653D0FFF-5B4E-5F0D-397A-27B3989D175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26;g26fbce821ff_5_19">
              <a:extLst>
                <a:ext uri="{FF2B5EF4-FFF2-40B4-BE49-F238E27FC236}">
                  <a16:creationId xmlns:a16="http://schemas.microsoft.com/office/drawing/2014/main" id="{2AFD791A-E931-9F66-B49C-9174BD306912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99"/>
                <a:buFont typeface="Arial"/>
                <a:buNone/>
              </a:pPr>
              <a:r>
                <a:rPr lang="en-US" sz="2299" b="0" i="0" u="none" strike="noStrike" cap="none" dirty="0">
                  <a:solidFill>
                    <a:srgbClr val="000000"/>
                  </a:solidFill>
                  <a:latin typeface="Sen"/>
                  <a:ea typeface="Arial"/>
                  <a:cs typeface="Arial"/>
                  <a:sym typeface="Sen"/>
                </a:rPr>
                <a:t>3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227;g26fbce821ff_5_19">
            <a:extLst>
              <a:ext uri="{FF2B5EF4-FFF2-40B4-BE49-F238E27FC236}">
                <a16:creationId xmlns:a16="http://schemas.microsoft.com/office/drawing/2014/main" id="{700A4C2B-455E-64EF-5BA8-62569607E264}"/>
              </a:ext>
            </a:extLst>
          </p:cNvPr>
          <p:cNvSpPr txBox="1"/>
          <p:nvPr/>
        </p:nvSpPr>
        <p:spPr>
          <a:xfrm>
            <a:off x="3886872" y="5221293"/>
            <a:ext cx="4021533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lang="en-US" sz="32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Business problem</a:t>
            </a:r>
            <a:endParaRPr sz="3327" b="0" i="0" u="none" strike="noStrike" cap="none" dirty="0">
              <a:solidFill>
                <a:srgbClr val="3B435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0442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g26fbce821ff_5_129"/>
          <p:cNvGrpSpPr/>
          <p:nvPr/>
        </p:nvGrpSpPr>
        <p:grpSpPr>
          <a:xfrm>
            <a:off x="-1295399" y="282985"/>
            <a:ext cx="11858518" cy="2140918"/>
            <a:chOff x="-131990" y="-57150"/>
            <a:chExt cx="2567597" cy="463550"/>
          </a:xfrm>
        </p:grpSpPr>
        <p:sp>
          <p:nvSpPr>
            <p:cNvPr id="393" name="Google Shape;393;g26fbce821ff_5_129"/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 Data Preprocessing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4" name="Google Shape;394;g26fbce821ff_5_129"/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g26fbce821ff_5_129"/>
          <p:cNvSpPr/>
          <p:nvPr/>
        </p:nvSpPr>
        <p:spPr>
          <a:xfrm>
            <a:off x="6646751" y="2423900"/>
            <a:ext cx="10831500" cy="165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400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Dilakukan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i="1" dirty="0">
                <a:latin typeface="Poppins"/>
                <a:ea typeface="Poppins"/>
                <a:cs typeface="Poppins"/>
                <a:sym typeface="Poppins"/>
              </a:rPr>
              <a:t>revalue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terhadap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data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kategorikal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store_primary_category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order_protocol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market_id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)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6" name="Google Shape;396;g26fbce821ff_5_129"/>
          <p:cNvSpPr/>
          <p:nvPr/>
        </p:nvSpPr>
        <p:spPr>
          <a:xfrm>
            <a:off x="6646751" y="4342081"/>
            <a:ext cx="10831500" cy="165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400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Mengisi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null value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dengan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modus (pada data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kategorikal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)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Menghapus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beberapa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null value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g26fbce821ff_5_129"/>
          <p:cNvSpPr/>
          <p:nvPr/>
        </p:nvSpPr>
        <p:spPr>
          <a:xfrm>
            <a:off x="6646751" y="6252021"/>
            <a:ext cx="10831500" cy="165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400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Dilakukan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encoding pada data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kategorikal</a:t>
            </a:r>
            <a:endParaRPr sz="24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8" name="Google Shape;398;g26fbce821ff_5_129"/>
          <p:cNvSpPr/>
          <p:nvPr/>
        </p:nvSpPr>
        <p:spPr>
          <a:xfrm>
            <a:off x="6646751" y="8186075"/>
            <a:ext cx="10831500" cy="1653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400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Drop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kolom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tidak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diperlukan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latin typeface="Poppins"/>
                <a:ea typeface="Poppins"/>
                <a:cs typeface="Poppins"/>
                <a:sym typeface="Poppins"/>
              </a:rPr>
              <a:t>analisa</a:t>
            </a:r>
            <a:r>
              <a:rPr lang="en-US" sz="2400" dirty="0">
                <a:latin typeface="Poppins"/>
                <a:ea typeface="Poppins"/>
                <a:cs typeface="Poppins"/>
                <a:sym typeface="Poppins"/>
              </a:rPr>
              <a:t> dan model training</a:t>
            </a:r>
            <a:endParaRPr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9" name="Google Shape;399;g26fbce821ff_5_129"/>
          <p:cNvSpPr/>
          <p:nvPr/>
        </p:nvSpPr>
        <p:spPr>
          <a:xfrm>
            <a:off x="4895166" y="6738382"/>
            <a:ext cx="1750735" cy="683488"/>
          </a:xfrm>
          <a:custGeom>
            <a:avLst/>
            <a:gdLst/>
            <a:ahLst/>
            <a:cxnLst/>
            <a:rect l="l" t="t" r="r" b="b"/>
            <a:pathLst>
              <a:path w="74706" h="26994" extrusionOk="0">
                <a:moveTo>
                  <a:pt x="2161" y="0"/>
                </a:moveTo>
                <a:cubicBezTo>
                  <a:pt x="1013" y="0"/>
                  <a:pt x="1" y="1429"/>
                  <a:pt x="1111" y="2375"/>
                </a:cubicBezTo>
                <a:cubicBezTo>
                  <a:pt x="6319" y="6951"/>
                  <a:pt x="11527" y="11528"/>
                  <a:pt x="16735" y="16104"/>
                </a:cubicBezTo>
                <a:cubicBezTo>
                  <a:pt x="19997" y="18945"/>
                  <a:pt x="23258" y="21786"/>
                  <a:pt x="26467" y="24626"/>
                </a:cubicBezTo>
                <a:cubicBezTo>
                  <a:pt x="27466" y="25468"/>
                  <a:pt x="28676" y="26994"/>
                  <a:pt x="30097" y="26994"/>
                </a:cubicBezTo>
                <a:lnTo>
                  <a:pt x="72864" y="26994"/>
                </a:lnTo>
                <a:cubicBezTo>
                  <a:pt x="74706" y="26994"/>
                  <a:pt x="74706" y="24153"/>
                  <a:pt x="72864" y="24153"/>
                </a:cubicBezTo>
                <a:lnTo>
                  <a:pt x="30465" y="24153"/>
                </a:lnTo>
                <a:cubicBezTo>
                  <a:pt x="30419" y="24153"/>
                  <a:pt x="30377" y="24154"/>
                  <a:pt x="30338" y="24155"/>
                </a:cubicBezTo>
                <a:lnTo>
                  <a:pt x="30338" y="24155"/>
                </a:lnTo>
                <a:cubicBezTo>
                  <a:pt x="29609" y="23523"/>
                  <a:pt x="28879" y="22891"/>
                  <a:pt x="28150" y="22259"/>
                </a:cubicBezTo>
                <a:cubicBezTo>
                  <a:pt x="24994" y="19524"/>
                  <a:pt x="21890" y="16788"/>
                  <a:pt x="18787" y="14053"/>
                </a:cubicBezTo>
                <a:cubicBezTo>
                  <a:pt x="13579" y="9476"/>
                  <a:pt x="8318" y="4900"/>
                  <a:pt x="3110" y="376"/>
                </a:cubicBezTo>
                <a:cubicBezTo>
                  <a:pt x="2812" y="112"/>
                  <a:pt x="2481" y="0"/>
                  <a:pt x="21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6fbce821ff_5_129"/>
          <p:cNvSpPr/>
          <p:nvPr/>
        </p:nvSpPr>
        <p:spPr>
          <a:xfrm>
            <a:off x="4221831" y="3564619"/>
            <a:ext cx="2087355" cy="629075"/>
          </a:xfrm>
          <a:custGeom>
            <a:avLst/>
            <a:gdLst/>
            <a:ahLst/>
            <a:cxnLst/>
            <a:rect l="l" t="t" r="r" b="b"/>
            <a:pathLst>
              <a:path w="89070" h="24845" extrusionOk="0">
                <a:moveTo>
                  <a:pt x="31152" y="2723"/>
                </a:moveTo>
                <a:cubicBezTo>
                  <a:pt x="31150" y="2725"/>
                  <a:pt x="31149" y="2726"/>
                  <a:pt x="31147" y="2727"/>
                </a:cubicBezTo>
                <a:lnTo>
                  <a:pt x="31147" y="2727"/>
                </a:lnTo>
                <a:cubicBezTo>
                  <a:pt x="31149" y="2726"/>
                  <a:pt x="31150" y="2725"/>
                  <a:pt x="31152" y="2723"/>
                </a:cubicBezTo>
                <a:close/>
                <a:moveTo>
                  <a:pt x="31805" y="0"/>
                </a:moveTo>
                <a:cubicBezTo>
                  <a:pt x="30837" y="0"/>
                  <a:pt x="29908" y="118"/>
                  <a:pt x="29310" y="567"/>
                </a:cubicBezTo>
                <a:lnTo>
                  <a:pt x="21998" y="6248"/>
                </a:lnTo>
                <a:cubicBezTo>
                  <a:pt x="15055" y="11666"/>
                  <a:pt x="8111" y="17084"/>
                  <a:pt x="1167" y="22503"/>
                </a:cubicBezTo>
                <a:cubicBezTo>
                  <a:pt x="1" y="23377"/>
                  <a:pt x="1043" y="24845"/>
                  <a:pt x="2233" y="24845"/>
                </a:cubicBezTo>
                <a:cubicBezTo>
                  <a:pt x="2546" y="24845"/>
                  <a:pt x="2870" y="24743"/>
                  <a:pt x="3166" y="24502"/>
                </a:cubicBezTo>
                <a:cubicBezTo>
                  <a:pt x="9741" y="19399"/>
                  <a:pt x="16317" y="14296"/>
                  <a:pt x="22840" y="9194"/>
                </a:cubicBezTo>
                <a:cubicBezTo>
                  <a:pt x="25491" y="7143"/>
                  <a:pt x="28094" y="5092"/>
                  <a:pt x="30741" y="3042"/>
                </a:cubicBezTo>
                <a:lnTo>
                  <a:pt x="30741" y="3042"/>
                </a:lnTo>
                <a:cubicBezTo>
                  <a:pt x="30754" y="3042"/>
                  <a:pt x="30768" y="3042"/>
                  <a:pt x="30782" y="3042"/>
                </a:cubicBezTo>
                <a:cubicBezTo>
                  <a:pt x="30933" y="3042"/>
                  <a:pt x="31169" y="3039"/>
                  <a:pt x="31520" y="3039"/>
                </a:cubicBezTo>
                <a:lnTo>
                  <a:pt x="87228" y="3039"/>
                </a:lnTo>
                <a:cubicBezTo>
                  <a:pt x="89070" y="3039"/>
                  <a:pt x="89070" y="146"/>
                  <a:pt x="87228" y="146"/>
                </a:cubicBezTo>
                <a:lnTo>
                  <a:pt x="34781" y="146"/>
                </a:lnTo>
                <a:cubicBezTo>
                  <a:pt x="34006" y="146"/>
                  <a:pt x="32881" y="0"/>
                  <a:pt x="318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26fbce821ff_5_129"/>
          <p:cNvSpPr/>
          <p:nvPr/>
        </p:nvSpPr>
        <p:spPr>
          <a:xfrm>
            <a:off x="4985032" y="5429374"/>
            <a:ext cx="1324054" cy="73301"/>
          </a:xfrm>
          <a:custGeom>
            <a:avLst/>
            <a:gdLst/>
            <a:ahLst/>
            <a:cxnLst/>
            <a:rect l="l" t="t" r="r" b="b"/>
            <a:pathLst>
              <a:path w="56499" h="2895" extrusionOk="0">
                <a:moveTo>
                  <a:pt x="1842" y="1"/>
                </a:moveTo>
                <a:cubicBezTo>
                  <a:pt x="1" y="1"/>
                  <a:pt x="1" y="2894"/>
                  <a:pt x="1842" y="2894"/>
                </a:cubicBezTo>
                <a:lnTo>
                  <a:pt x="54657" y="2894"/>
                </a:lnTo>
                <a:cubicBezTo>
                  <a:pt x="56499" y="2894"/>
                  <a:pt x="56499" y="1"/>
                  <a:pt x="54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26fbce821ff_5_129"/>
          <p:cNvSpPr/>
          <p:nvPr/>
        </p:nvSpPr>
        <p:spPr>
          <a:xfrm>
            <a:off x="2922391" y="7557133"/>
            <a:ext cx="3162453" cy="1690591"/>
          </a:xfrm>
          <a:custGeom>
            <a:avLst/>
            <a:gdLst/>
            <a:ahLst/>
            <a:cxnLst/>
            <a:rect l="l" t="t" r="r" b="b"/>
            <a:pathLst>
              <a:path w="124727" h="66769" extrusionOk="0">
                <a:moveTo>
                  <a:pt x="1420" y="0"/>
                </a:moveTo>
                <a:cubicBezTo>
                  <a:pt x="710" y="0"/>
                  <a:pt x="0" y="460"/>
                  <a:pt x="0" y="1381"/>
                </a:cubicBezTo>
                <a:lnTo>
                  <a:pt x="0" y="65348"/>
                </a:lnTo>
                <a:cubicBezTo>
                  <a:pt x="0" y="66138"/>
                  <a:pt x="631" y="66769"/>
                  <a:pt x="1420" y="66769"/>
                </a:cubicBezTo>
                <a:lnTo>
                  <a:pt x="122885" y="66769"/>
                </a:lnTo>
                <a:cubicBezTo>
                  <a:pt x="124726" y="66769"/>
                  <a:pt x="124726" y="63928"/>
                  <a:pt x="122885" y="63928"/>
                </a:cubicBezTo>
                <a:lnTo>
                  <a:pt x="2841" y="63928"/>
                </a:lnTo>
                <a:lnTo>
                  <a:pt x="2841" y="1381"/>
                </a:lnTo>
                <a:cubicBezTo>
                  <a:pt x="2841" y="460"/>
                  <a:pt x="2131" y="0"/>
                  <a:pt x="14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26fbce821ff_5_129"/>
          <p:cNvSpPr/>
          <p:nvPr/>
        </p:nvSpPr>
        <p:spPr>
          <a:xfrm>
            <a:off x="5947919" y="6274848"/>
            <a:ext cx="1523400" cy="164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"/>
          </a:p>
        </p:txBody>
      </p:sp>
      <p:sp>
        <p:nvSpPr>
          <p:cNvPr id="404" name="Google Shape;404;g26fbce821ff_5_129"/>
          <p:cNvSpPr/>
          <p:nvPr/>
        </p:nvSpPr>
        <p:spPr>
          <a:xfrm>
            <a:off x="5947919" y="8194235"/>
            <a:ext cx="1523400" cy="1645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"/>
          </a:p>
        </p:txBody>
      </p:sp>
      <p:sp>
        <p:nvSpPr>
          <p:cNvPr id="405" name="Google Shape;405;g26fbce821ff_5_129"/>
          <p:cNvSpPr/>
          <p:nvPr/>
        </p:nvSpPr>
        <p:spPr>
          <a:xfrm>
            <a:off x="5947919" y="4355460"/>
            <a:ext cx="1523400" cy="164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"/>
          </a:p>
        </p:txBody>
      </p:sp>
      <p:sp>
        <p:nvSpPr>
          <p:cNvPr id="406" name="Google Shape;406;g26fbce821ff_5_129"/>
          <p:cNvSpPr/>
          <p:nvPr/>
        </p:nvSpPr>
        <p:spPr>
          <a:xfrm>
            <a:off x="5947919" y="2436073"/>
            <a:ext cx="1523400" cy="1645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07" name="Google Shape;407;g26fbce821ff_5_129"/>
          <p:cNvSpPr/>
          <p:nvPr/>
        </p:nvSpPr>
        <p:spPr>
          <a:xfrm>
            <a:off x="784225" y="3722758"/>
            <a:ext cx="4425747" cy="4781758"/>
          </a:xfrm>
          <a:custGeom>
            <a:avLst/>
            <a:gdLst/>
            <a:ahLst/>
            <a:cxnLst/>
            <a:rect l="l" t="t" r="r" b="b"/>
            <a:pathLst>
              <a:path w="188852" h="188853" extrusionOk="0">
                <a:moveTo>
                  <a:pt x="94426" y="14415"/>
                </a:moveTo>
                <a:cubicBezTo>
                  <a:pt x="138667" y="14415"/>
                  <a:pt x="174491" y="50238"/>
                  <a:pt x="174491" y="94427"/>
                </a:cubicBezTo>
                <a:cubicBezTo>
                  <a:pt x="174491" y="138667"/>
                  <a:pt x="138667" y="174491"/>
                  <a:pt x="94426" y="174491"/>
                </a:cubicBezTo>
                <a:cubicBezTo>
                  <a:pt x="50238" y="174491"/>
                  <a:pt x="14414" y="138667"/>
                  <a:pt x="14414" y="94427"/>
                </a:cubicBezTo>
                <a:cubicBezTo>
                  <a:pt x="14414" y="50238"/>
                  <a:pt x="50238" y="14415"/>
                  <a:pt x="94426" y="14415"/>
                </a:cubicBezTo>
                <a:close/>
                <a:moveTo>
                  <a:pt x="94426" y="1"/>
                </a:moveTo>
                <a:cubicBezTo>
                  <a:pt x="42295" y="1"/>
                  <a:pt x="0" y="42295"/>
                  <a:pt x="0" y="94427"/>
                </a:cubicBezTo>
                <a:cubicBezTo>
                  <a:pt x="0" y="146610"/>
                  <a:pt x="42295" y="188852"/>
                  <a:pt x="94426" y="188852"/>
                </a:cubicBezTo>
                <a:cubicBezTo>
                  <a:pt x="146610" y="188852"/>
                  <a:pt x="188852" y="146610"/>
                  <a:pt x="188852" y="94427"/>
                </a:cubicBezTo>
                <a:cubicBezTo>
                  <a:pt x="188852" y="42295"/>
                  <a:pt x="146610" y="1"/>
                  <a:pt x="944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26fbce821ff_5_129"/>
          <p:cNvSpPr/>
          <p:nvPr/>
        </p:nvSpPr>
        <p:spPr>
          <a:xfrm>
            <a:off x="1791283" y="4810743"/>
            <a:ext cx="2412610" cy="2606643"/>
          </a:xfrm>
          <a:custGeom>
            <a:avLst/>
            <a:gdLst/>
            <a:ahLst/>
            <a:cxnLst/>
            <a:rect l="l" t="t" r="r" b="b"/>
            <a:pathLst>
              <a:path w="102949" h="102948" extrusionOk="0">
                <a:moveTo>
                  <a:pt x="51448" y="0"/>
                </a:moveTo>
                <a:cubicBezTo>
                  <a:pt x="23042" y="0"/>
                  <a:pt x="1" y="23041"/>
                  <a:pt x="1" y="51448"/>
                </a:cubicBezTo>
                <a:cubicBezTo>
                  <a:pt x="1" y="79907"/>
                  <a:pt x="23042" y="102948"/>
                  <a:pt x="51448" y="102948"/>
                </a:cubicBezTo>
                <a:cubicBezTo>
                  <a:pt x="79907" y="102948"/>
                  <a:pt x="102948" y="79907"/>
                  <a:pt x="102948" y="51448"/>
                </a:cubicBezTo>
                <a:cubicBezTo>
                  <a:pt x="102948" y="23041"/>
                  <a:pt x="79855" y="0"/>
                  <a:pt x="514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26fbce821ff_5_129"/>
          <p:cNvSpPr/>
          <p:nvPr/>
        </p:nvSpPr>
        <p:spPr>
          <a:xfrm>
            <a:off x="2996809" y="3722758"/>
            <a:ext cx="2073576" cy="1680969"/>
          </a:xfrm>
          <a:custGeom>
            <a:avLst/>
            <a:gdLst/>
            <a:ahLst/>
            <a:cxnLst/>
            <a:rect l="l" t="t" r="r" b="b"/>
            <a:pathLst>
              <a:path w="88482" h="66389" extrusionOk="0">
                <a:moveTo>
                  <a:pt x="0" y="1"/>
                </a:moveTo>
                <a:lnTo>
                  <a:pt x="0" y="14415"/>
                </a:lnTo>
                <a:cubicBezTo>
                  <a:pt x="34351" y="14415"/>
                  <a:pt x="63652" y="36035"/>
                  <a:pt x="75015" y="66388"/>
                </a:cubicBezTo>
                <a:lnTo>
                  <a:pt x="88482" y="61338"/>
                </a:lnTo>
                <a:cubicBezTo>
                  <a:pt x="75067" y="25514"/>
                  <a:pt x="40506" y="1"/>
                  <a:pt x="0" y="1"/>
                </a:cubicBezTo>
                <a:close/>
              </a:path>
            </a:pathLst>
          </a:custGeom>
          <a:solidFill>
            <a:schemeClr val="accent6"/>
          </a:solidFill>
          <a:ln w="9525" cap="flat" cmpd="sng">
            <a:solidFill>
              <a:srgbClr val="FD88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26fbce821ff_5_129"/>
          <p:cNvSpPr/>
          <p:nvPr/>
        </p:nvSpPr>
        <p:spPr>
          <a:xfrm>
            <a:off x="4754532" y="5275489"/>
            <a:ext cx="456162" cy="1573056"/>
          </a:xfrm>
          <a:custGeom>
            <a:avLst/>
            <a:gdLst/>
            <a:ahLst/>
            <a:cxnLst/>
            <a:rect l="l" t="t" r="r" b="b"/>
            <a:pathLst>
              <a:path w="19465" h="62127" extrusionOk="0">
                <a:moveTo>
                  <a:pt x="13468" y="0"/>
                </a:moveTo>
                <a:lnTo>
                  <a:pt x="1" y="5050"/>
                </a:lnTo>
                <a:cubicBezTo>
                  <a:pt x="3262" y="13783"/>
                  <a:pt x="5051" y="23251"/>
                  <a:pt x="5051" y="33089"/>
                </a:cubicBezTo>
                <a:cubicBezTo>
                  <a:pt x="5051" y="41295"/>
                  <a:pt x="3841" y="49186"/>
                  <a:pt x="1526" y="56603"/>
                </a:cubicBezTo>
                <a:lnTo>
                  <a:pt x="14888" y="62126"/>
                </a:lnTo>
                <a:cubicBezTo>
                  <a:pt x="17834" y="52973"/>
                  <a:pt x="19465" y="43241"/>
                  <a:pt x="19465" y="33089"/>
                </a:cubicBezTo>
                <a:cubicBezTo>
                  <a:pt x="19412" y="21463"/>
                  <a:pt x="17308" y="10311"/>
                  <a:pt x="13468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26fbce821ff_5_129"/>
          <p:cNvSpPr/>
          <p:nvPr/>
        </p:nvSpPr>
        <p:spPr>
          <a:xfrm>
            <a:off x="2996809" y="6708331"/>
            <a:ext cx="2106853" cy="1795517"/>
          </a:xfrm>
          <a:custGeom>
            <a:avLst/>
            <a:gdLst/>
            <a:ahLst/>
            <a:cxnLst/>
            <a:rect l="l" t="t" r="r" b="b"/>
            <a:pathLst>
              <a:path w="89902" h="70913" extrusionOk="0">
                <a:moveTo>
                  <a:pt x="76540" y="1"/>
                </a:moveTo>
                <a:cubicBezTo>
                  <a:pt x="66493" y="32774"/>
                  <a:pt x="36035" y="56551"/>
                  <a:pt x="0" y="56551"/>
                </a:cubicBezTo>
                <a:lnTo>
                  <a:pt x="0" y="70912"/>
                </a:lnTo>
                <a:cubicBezTo>
                  <a:pt x="42032" y="70912"/>
                  <a:pt x="77645" y="43505"/>
                  <a:pt x="89902" y="5524"/>
                </a:cubicBezTo>
                <a:lnTo>
                  <a:pt x="76540" y="1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26fbce821ff_5_129"/>
          <p:cNvSpPr/>
          <p:nvPr/>
        </p:nvSpPr>
        <p:spPr>
          <a:xfrm>
            <a:off x="1031737" y="4014271"/>
            <a:ext cx="3932100" cy="424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6fbce821ff_5_129"/>
          <p:cNvSpPr/>
          <p:nvPr/>
        </p:nvSpPr>
        <p:spPr>
          <a:xfrm>
            <a:off x="1803553" y="4847973"/>
            <a:ext cx="2388300" cy="25803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92;g26fbce821ff_5_129">
            <a:extLst>
              <a:ext uri="{FF2B5EF4-FFF2-40B4-BE49-F238E27FC236}">
                <a16:creationId xmlns:a16="http://schemas.microsoft.com/office/drawing/2014/main" id="{2F4E2143-D205-2D76-9CA9-F1EBB0A7ED9D}"/>
              </a:ext>
            </a:extLst>
          </p:cNvPr>
          <p:cNvGrpSpPr/>
          <p:nvPr/>
        </p:nvGrpSpPr>
        <p:grpSpPr>
          <a:xfrm>
            <a:off x="-1215188" y="-210271"/>
            <a:ext cx="11858518" cy="2140918"/>
            <a:chOff x="-131990" y="-57150"/>
            <a:chExt cx="2567597" cy="463550"/>
          </a:xfrm>
        </p:grpSpPr>
        <p:sp>
          <p:nvSpPr>
            <p:cNvPr id="5" name="Google Shape;393;g26fbce821ff_5_129">
              <a:extLst>
                <a:ext uri="{FF2B5EF4-FFF2-40B4-BE49-F238E27FC236}">
                  <a16:creationId xmlns:a16="http://schemas.microsoft.com/office/drawing/2014/main" id="{B14C5B57-EEFA-FFEE-B95D-CEE3FA1E9EF1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 Data Preprocessing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" name="Google Shape;394;g26fbce821ff_5_129">
              <a:extLst>
                <a:ext uri="{FF2B5EF4-FFF2-40B4-BE49-F238E27FC236}">
                  <a16:creationId xmlns:a16="http://schemas.microsoft.com/office/drawing/2014/main" id="{4472D9D8-DD90-FA73-19B1-1E9AA72DC7C2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Google Shape;349;g26fbce821ff_5_90">
            <a:extLst>
              <a:ext uri="{FF2B5EF4-FFF2-40B4-BE49-F238E27FC236}">
                <a16:creationId xmlns:a16="http://schemas.microsoft.com/office/drawing/2014/main" id="{A7751E61-E77D-08CA-DE16-C610372A3515}"/>
              </a:ext>
            </a:extLst>
          </p:cNvPr>
          <p:cNvSpPr/>
          <p:nvPr/>
        </p:nvSpPr>
        <p:spPr>
          <a:xfrm>
            <a:off x="914400" y="3745376"/>
            <a:ext cx="6811008" cy="5681436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A2731-56AF-5A41-5CC2-02C27CCB6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25" y="3899861"/>
            <a:ext cx="6478291" cy="5413794"/>
          </a:xfrm>
          <a:prstGeom prst="rect">
            <a:avLst/>
          </a:prstGeom>
        </p:spPr>
      </p:pic>
      <p:sp>
        <p:nvSpPr>
          <p:cNvPr id="15" name="Google Shape;355;g26fbce821ff_5_90">
            <a:extLst>
              <a:ext uri="{FF2B5EF4-FFF2-40B4-BE49-F238E27FC236}">
                <a16:creationId xmlns:a16="http://schemas.microsoft.com/office/drawing/2014/main" id="{916B1AA1-B9A4-4E47-EE1D-F8A9BC183BB0}"/>
              </a:ext>
            </a:extLst>
          </p:cNvPr>
          <p:cNvSpPr txBox="1"/>
          <p:nvPr/>
        </p:nvSpPr>
        <p:spPr>
          <a:xfrm>
            <a:off x="949404" y="2397556"/>
            <a:ext cx="9093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Tampilan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preprocessing pada Collab</a:t>
            </a: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" name="Google Shape;355;g26fbce821ff_5_90">
            <a:extLst>
              <a:ext uri="{FF2B5EF4-FFF2-40B4-BE49-F238E27FC236}">
                <a16:creationId xmlns:a16="http://schemas.microsoft.com/office/drawing/2014/main" id="{F83BF0CA-6F49-FC66-C954-81A7DFFE8FE0}"/>
              </a:ext>
            </a:extLst>
          </p:cNvPr>
          <p:cNvSpPr txBox="1"/>
          <p:nvPr/>
        </p:nvSpPr>
        <p:spPr>
          <a:xfrm>
            <a:off x="8504692" y="5149782"/>
            <a:ext cx="909349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algn="ctr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32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Melakukan</a:t>
            </a:r>
            <a:r>
              <a:rPr lang="en-US" sz="32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32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pengcekkan</a:t>
            </a:r>
            <a:r>
              <a:rPr lang="en-US" sz="32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32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kembali</a:t>
            </a:r>
            <a:r>
              <a:rPr lang="en-US" sz="32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32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atas</a:t>
            </a:r>
            <a:r>
              <a:rPr lang="en-US" sz="32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yang </a:t>
            </a:r>
            <a:r>
              <a:rPr lang="en-US" sz="32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bernilai</a:t>
            </a:r>
            <a:r>
              <a:rPr lang="en-US" sz="32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null</a:t>
            </a:r>
            <a:endParaRPr sz="32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6021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92;g26fbce821ff_5_129">
            <a:extLst>
              <a:ext uri="{FF2B5EF4-FFF2-40B4-BE49-F238E27FC236}">
                <a16:creationId xmlns:a16="http://schemas.microsoft.com/office/drawing/2014/main" id="{2F4E2143-D205-2D76-9CA9-F1EBB0A7ED9D}"/>
              </a:ext>
            </a:extLst>
          </p:cNvPr>
          <p:cNvGrpSpPr/>
          <p:nvPr/>
        </p:nvGrpSpPr>
        <p:grpSpPr>
          <a:xfrm>
            <a:off x="-1215188" y="-210271"/>
            <a:ext cx="11858518" cy="2140918"/>
            <a:chOff x="-131990" y="-57150"/>
            <a:chExt cx="2567597" cy="463550"/>
          </a:xfrm>
        </p:grpSpPr>
        <p:sp>
          <p:nvSpPr>
            <p:cNvPr id="5" name="Google Shape;393;g26fbce821ff_5_129">
              <a:extLst>
                <a:ext uri="{FF2B5EF4-FFF2-40B4-BE49-F238E27FC236}">
                  <a16:creationId xmlns:a16="http://schemas.microsoft.com/office/drawing/2014/main" id="{B14C5B57-EEFA-FFEE-B95D-CEE3FA1E9EF1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 Data Preprocessing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" name="Google Shape;394;g26fbce821ff_5_129">
              <a:extLst>
                <a:ext uri="{FF2B5EF4-FFF2-40B4-BE49-F238E27FC236}">
                  <a16:creationId xmlns:a16="http://schemas.microsoft.com/office/drawing/2014/main" id="{4472D9D8-DD90-FA73-19B1-1E9AA72DC7C2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355;g26fbce821ff_5_90">
            <a:extLst>
              <a:ext uri="{FF2B5EF4-FFF2-40B4-BE49-F238E27FC236}">
                <a16:creationId xmlns:a16="http://schemas.microsoft.com/office/drawing/2014/main" id="{916B1AA1-B9A4-4E47-EE1D-F8A9BC183BB0}"/>
              </a:ext>
            </a:extLst>
          </p:cNvPr>
          <p:cNvSpPr txBox="1"/>
          <p:nvPr/>
        </p:nvSpPr>
        <p:spPr>
          <a:xfrm>
            <a:off x="949404" y="2397556"/>
            <a:ext cx="9093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Tampilan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preprocessing pada Collab</a:t>
            </a: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" name="Google Shape;349;g26fbce821ff_5_90">
            <a:extLst>
              <a:ext uri="{FF2B5EF4-FFF2-40B4-BE49-F238E27FC236}">
                <a16:creationId xmlns:a16="http://schemas.microsoft.com/office/drawing/2014/main" id="{C12ACC70-07D1-D6F1-06C1-0FC6C35F941A}"/>
              </a:ext>
            </a:extLst>
          </p:cNvPr>
          <p:cNvSpPr/>
          <p:nvPr/>
        </p:nvSpPr>
        <p:spPr>
          <a:xfrm>
            <a:off x="914400" y="3418463"/>
            <a:ext cx="8229600" cy="6102232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83CB8D-C9AD-C1C5-964C-3F418BD7F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03" t="784" r="5922" b="-784"/>
          <a:stretch/>
        </p:blipFill>
        <p:spPr>
          <a:xfrm>
            <a:off x="689810" y="3418463"/>
            <a:ext cx="8454190" cy="6102232"/>
          </a:xfrm>
          <a:prstGeom prst="rect">
            <a:avLst/>
          </a:prstGeom>
        </p:spPr>
      </p:pic>
      <p:sp>
        <p:nvSpPr>
          <p:cNvPr id="8" name="Google Shape;355;g26fbce821ff_5_90">
            <a:extLst>
              <a:ext uri="{FF2B5EF4-FFF2-40B4-BE49-F238E27FC236}">
                <a16:creationId xmlns:a16="http://schemas.microsoft.com/office/drawing/2014/main" id="{560E5862-655E-7CFC-B743-D55EA6A85677}"/>
              </a:ext>
            </a:extLst>
          </p:cNvPr>
          <p:cNvSpPr txBox="1"/>
          <p:nvPr/>
        </p:nvSpPr>
        <p:spPr>
          <a:xfrm>
            <a:off x="9881937" y="4979657"/>
            <a:ext cx="810995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Mengelompokkan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dalam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</a:p>
          <a:p>
            <a:pPr marL="457200" marR="0" lvl="0" indent="-27813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kolom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store_pr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imary_category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menjadi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berbagai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</a:p>
          <a:p>
            <a:pPr marL="457200" marR="0" lvl="0" indent="-27813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Tipe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restoran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</a:t>
            </a: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5733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4;g26fbce821ff_5_129">
            <a:extLst>
              <a:ext uri="{FF2B5EF4-FFF2-40B4-BE49-F238E27FC236}">
                <a16:creationId xmlns:a16="http://schemas.microsoft.com/office/drawing/2014/main" id="{B3633218-9FE5-CBE7-E572-69F32B518F79}"/>
              </a:ext>
            </a:extLst>
          </p:cNvPr>
          <p:cNvSpPr txBox="1"/>
          <p:nvPr/>
        </p:nvSpPr>
        <p:spPr>
          <a:xfrm>
            <a:off x="135375" y="282985"/>
            <a:ext cx="10427744" cy="21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94;g26fbce821ff_5_129">
            <a:extLst>
              <a:ext uri="{FF2B5EF4-FFF2-40B4-BE49-F238E27FC236}">
                <a16:creationId xmlns:a16="http://schemas.microsoft.com/office/drawing/2014/main" id="{60EF2331-05D4-E8E4-5070-11ED694E74E0}"/>
              </a:ext>
            </a:extLst>
          </p:cNvPr>
          <p:cNvSpPr txBox="1"/>
          <p:nvPr/>
        </p:nvSpPr>
        <p:spPr>
          <a:xfrm>
            <a:off x="135375" y="0"/>
            <a:ext cx="10427744" cy="21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392;g26fbce821ff_5_129">
            <a:extLst>
              <a:ext uri="{FF2B5EF4-FFF2-40B4-BE49-F238E27FC236}">
                <a16:creationId xmlns:a16="http://schemas.microsoft.com/office/drawing/2014/main" id="{25F64EBB-1993-EC11-59AF-5370256B5D8C}"/>
              </a:ext>
            </a:extLst>
          </p:cNvPr>
          <p:cNvGrpSpPr/>
          <p:nvPr/>
        </p:nvGrpSpPr>
        <p:grpSpPr>
          <a:xfrm>
            <a:off x="-1295399" y="-280544"/>
            <a:ext cx="11858518" cy="2140918"/>
            <a:chOff x="-131990" y="-57150"/>
            <a:chExt cx="2567597" cy="463550"/>
          </a:xfrm>
        </p:grpSpPr>
        <p:sp>
          <p:nvSpPr>
            <p:cNvPr id="10" name="Google Shape;393;g26fbce821ff_5_129">
              <a:extLst>
                <a:ext uri="{FF2B5EF4-FFF2-40B4-BE49-F238E27FC236}">
                  <a16:creationId xmlns:a16="http://schemas.microsoft.com/office/drawing/2014/main" id="{2FF1B508-D442-DD0F-582F-BC1FC1757A78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 Data Preprocessing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394;g26fbce821ff_5_129">
              <a:extLst>
                <a:ext uri="{FF2B5EF4-FFF2-40B4-BE49-F238E27FC236}">
                  <a16:creationId xmlns:a16="http://schemas.microsoft.com/office/drawing/2014/main" id="{BC3C0724-4FB6-26C1-70C2-F6958858B518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349;g26fbce821ff_5_90">
            <a:extLst>
              <a:ext uri="{FF2B5EF4-FFF2-40B4-BE49-F238E27FC236}">
                <a16:creationId xmlns:a16="http://schemas.microsoft.com/office/drawing/2014/main" id="{0FCB8B12-F748-904E-9BD7-088B7D67A808}"/>
              </a:ext>
            </a:extLst>
          </p:cNvPr>
          <p:cNvSpPr/>
          <p:nvPr/>
        </p:nvSpPr>
        <p:spPr>
          <a:xfrm>
            <a:off x="882448" y="3745375"/>
            <a:ext cx="9423004" cy="5617809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sp>
        <p:nvSpPr>
          <p:cNvPr id="16" name="Google Shape;355;g26fbce821ff_5_90">
            <a:extLst>
              <a:ext uri="{FF2B5EF4-FFF2-40B4-BE49-F238E27FC236}">
                <a16:creationId xmlns:a16="http://schemas.microsoft.com/office/drawing/2014/main" id="{BF190873-D5B4-A88C-408F-66AC2EC330E2}"/>
              </a:ext>
            </a:extLst>
          </p:cNvPr>
          <p:cNvSpPr txBox="1"/>
          <p:nvPr/>
        </p:nvSpPr>
        <p:spPr>
          <a:xfrm>
            <a:off x="949404" y="2397556"/>
            <a:ext cx="9093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Tampilan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preprocessing pada Collab</a:t>
            </a: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577BFB-2226-0861-1D70-1C4AA1EB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47" y="3745375"/>
            <a:ext cx="9423004" cy="5617809"/>
          </a:xfrm>
          <a:prstGeom prst="rect">
            <a:avLst/>
          </a:prstGeom>
        </p:spPr>
      </p:pic>
      <p:sp>
        <p:nvSpPr>
          <p:cNvPr id="19" name="Google Shape;355;g26fbce821ff_5_90">
            <a:extLst>
              <a:ext uri="{FF2B5EF4-FFF2-40B4-BE49-F238E27FC236}">
                <a16:creationId xmlns:a16="http://schemas.microsoft.com/office/drawing/2014/main" id="{DFD03EEE-947E-9A87-DBA3-91B584436937}"/>
              </a:ext>
            </a:extLst>
          </p:cNvPr>
          <p:cNvSpPr txBox="1"/>
          <p:nvPr/>
        </p:nvSpPr>
        <p:spPr>
          <a:xfrm>
            <a:off x="10586768" y="3541849"/>
            <a:ext cx="587243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Melakukan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penamaan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ulang</a:t>
            </a:r>
            <a:endParaRPr lang="en-US" sz="2400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terhadap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values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dalam</a:t>
            </a:r>
            <a:endParaRPr lang="en-US"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fitur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order_protocol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dan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t_id</a:t>
            </a: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6451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4;g26fbce821ff_5_129">
            <a:extLst>
              <a:ext uri="{FF2B5EF4-FFF2-40B4-BE49-F238E27FC236}">
                <a16:creationId xmlns:a16="http://schemas.microsoft.com/office/drawing/2014/main" id="{B3633218-9FE5-CBE7-E572-69F32B518F79}"/>
              </a:ext>
            </a:extLst>
          </p:cNvPr>
          <p:cNvSpPr txBox="1"/>
          <p:nvPr/>
        </p:nvSpPr>
        <p:spPr>
          <a:xfrm>
            <a:off x="135375" y="282985"/>
            <a:ext cx="10427744" cy="21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94;g26fbce821ff_5_129">
            <a:extLst>
              <a:ext uri="{FF2B5EF4-FFF2-40B4-BE49-F238E27FC236}">
                <a16:creationId xmlns:a16="http://schemas.microsoft.com/office/drawing/2014/main" id="{60EF2331-05D4-E8E4-5070-11ED694E74E0}"/>
              </a:ext>
            </a:extLst>
          </p:cNvPr>
          <p:cNvSpPr txBox="1"/>
          <p:nvPr/>
        </p:nvSpPr>
        <p:spPr>
          <a:xfrm>
            <a:off x="135375" y="0"/>
            <a:ext cx="10427744" cy="21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392;g26fbce821ff_5_129">
            <a:extLst>
              <a:ext uri="{FF2B5EF4-FFF2-40B4-BE49-F238E27FC236}">
                <a16:creationId xmlns:a16="http://schemas.microsoft.com/office/drawing/2014/main" id="{25F64EBB-1993-EC11-59AF-5370256B5D8C}"/>
              </a:ext>
            </a:extLst>
          </p:cNvPr>
          <p:cNvGrpSpPr/>
          <p:nvPr/>
        </p:nvGrpSpPr>
        <p:grpSpPr>
          <a:xfrm>
            <a:off x="-1295399" y="-280544"/>
            <a:ext cx="11858518" cy="2140918"/>
            <a:chOff x="-131990" y="-57150"/>
            <a:chExt cx="2567597" cy="463550"/>
          </a:xfrm>
        </p:grpSpPr>
        <p:sp>
          <p:nvSpPr>
            <p:cNvPr id="10" name="Google Shape;393;g26fbce821ff_5_129">
              <a:extLst>
                <a:ext uri="{FF2B5EF4-FFF2-40B4-BE49-F238E27FC236}">
                  <a16:creationId xmlns:a16="http://schemas.microsoft.com/office/drawing/2014/main" id="{2FF1B508-D442-DD0F-582F-BC1FC1757A78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 Data Preprocessing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394;g26fbce821ff_5_129">
              <a:extLst>
                <a:ext uri="{FF2B5EF4-FFF2-40B4-BE49-F238E27FC236}">
                  <a16:creationId xmlns:a16="http://schemas.microsoft.com/office/drawing/2014/main" id="{BC3C0724-4FB6-26C1-70C2-F6958858B518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49;g26fbce821ff_5_90">
            <a:extLst>
              <a:ext uri="{FF2B5EF4-FFF2-40B4-BE49-F238E27FC236}">
                <a16:creationId xmlns:a16="http://schemas.microsoft.com/office/drawing/2014/main" id="{AD8F7788-0927-FD00-F1C4-E95D4579CA41}"/>
              </a:ext>
            </a:extLst>
          </p:cNvPr>
          <p:cNvSpPr/>
          <p:nvPr/>
        </p:nvSpPr>
        <p:spPr>
          <a:xfrm>
            <a:off x="834192" y="3355367"/>
            <a:ext cx="7974554" cy="3462528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7FA85-6BFE-28B1-4B51-22F3DF3E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6" y="3400775"/>
            <a:ext cx="7828068" cy="3417120"/>
          </a:xfrm>
          <a:prstGeom prst="rect">
            <a:avLst/>
          </a:prstGeom>
        </p:spPr>
      </p:pic>
      <p:sp>
        <p:nvSpPr>
          <p:cNvPr id="4" name="Google Shape;349;g26fbce821ff_5_90">
            <a:extLst>
              <a:ext uri="{FF2B5EF4-FFF2-40B4-BE49-F238E27FC236}">
                <a16:creationId xmlns:a16="http://schemas.microsoft.com/office/drawing/2014/main" id="{23ABCBD3-06DB-AA16-7DB9-0ECE30F4EA3D}"/>
              </a:ext>
            </a:extLst>
          </p:cNvPr>
          <p:cNvSpPr/>
          <p:nvPr/>
        </p:nvSpPr>
        <p:spPr>
          <a:xfrm>
            <a:off x="10699781" y="3309963"/>
            <a:ext cx="6946533" cy="3507932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1D471-5BEA-BE4F-FF4C-EF4FAB1B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140" y="3400775"/>
            <a:ext cx="6673817" cy="34171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2A6DF56-51D3-64B2-EAFE-19AF63BA09F0}"/>
              </a:ext>
            </a:extLst>
          </p:cNvPr>
          <p:cNvSpPr/>
          <p:nvPr/>
        </p:nvSpPr>
        <p:spPr>
          <a:xfrm>
            <a:off x="9377274" y="4934953"/>
            <a:ext cx="753979" cy="8402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Google Shape;355;g26fbce821ff_5_90">
            <a:extLst>
              <a:ext uri="{FF2B5EF4-FFF2-40B4-BE49-F238E27FC236}">
                <a16:creationId xmlns:a16="http://schemas.microsoft.com/office/drawing/2014/main" id="{549BC22A-2641-16EB-B9B8-851A0C9D769B}"/>
              </a:ext>
            </a:extLst>
          </p:cNvPr>
          <p:cNvSpPr txBox="1"/>
          <p:nvPr/>
        </p:nvSpPr>
        <p:spPr>
          <a:xfrm>
            <a:off x="5438276" y="7803068"/>
            <a:ext cx="925629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Perbedaan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sebelum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dan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sesudah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dilakukan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re-value</a:t>
            </a:r>
          </a:p>
        </p:txBody>
      </p:sp>
    </p:spTree>
    <p:extLst>
      <p:ext uri="{BB962C8B-B14F-4D97-AF65-F5344CB8AC3E}">
        <p14:creationId xmlns:p14="http://schemas.microsoft.com/office/powerpoint/2010/main" val="379646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4;g26fbce821ff_5_129">
            <a:extLst>
              <a:ext uri="{FF2B5EF4-FFF2-40B4-BE49-F238E27FC236}">
                <a16:creationId xmlns:a16="http://schemas.microsoft.com/office/drawing/2014/main" id="{B3633218-9FE5-CBE7-E572-69F32B518F79}"/>
              </a:ext>
            </a:extLst>
          </p:cNvPr>
          <p:cNvSpPr txBox="1"/>
          <p:nvPr/>
        </p:nvSpPr>
        <p:spPr>
          <a:xfrm>
            <a:off x="135375" y="282985"/>
            <a:ext cx="10427744" cy="21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94;g26fbce821ff_5_129">
            <a:extLst>
              <a:ext uri="{FF2B5EF4-FFF2-40B4-BE49-F238E27FC236}">
                <a16:creationId xmlns:a16="http://schemas.microsoft.com/office/drawing/2014/main" id="{60EF2331-05D4-E8E4-5070-11ED694E74E0}"/>
              </a:ext>
            </a:extLst>
          </p:cNvPr>
          <p:cNvSpPr txBox="1"/>
          <p:nvPr/>
        </p:nvSpPr>
        <p:spPr>
          <a:xfrm>
            <a:off x="135375" y="0"/>
            <a:ext cx="10427744" cy="21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392;g26fbce821ff_5_129">
            <a:extLst>
              <a:ext uri="{FF2B5EF4-FFF2-40B4-BE49-F238E27FC236}">
                <a16:creationId xmlns:a16="http://schemas.microsoft.com/office/drawing/2014/main" id="{25F64EBB-1993-EC11-59AF-5370256B5D8C}"/>
              </a:ext>
            </a:extLst>
          </p:cNvPr>
          <p:cNvGrpSpPr/>
          <p:nvPr/>
        </p:nvGrpSpPr>
        <p:grpSpPr>
          <a:xfrm>
            <a:off x="-1295399" y="-280544"/>
            <a:ext cx="11858518" cy="2140918"/>
            <a:chOff x="-131990" y="-57150"/>
            <a:chExt cx="2567597" cy="463550"/>
          </a:xfrm>
        </p:grpSpPr>
        <p:sp>
          <p:nvSpPr>
            <p:cNvPr id="10" name="Google Shape;393;g26fbce821ff_5_129">
              <a:extLst>
                <a:ext uri="{FF2B5EF4-FFF2-40B4-BE49-F238E27FC236}">
                  <a16:creationId xmlns:a16="http://schemas.microsoft.com/office/drawing/2014/main" id="{2FF1B508-D442-DD0F-582F-BC1FC1757A78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 Data Preprocessing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394;g26fbce821ff_5_129">
              <a:extLst>
                <a:ext uri="{FF2B5EF4-FFF2-40B4-BE49-F238E27FC236}">
                  <a16:creationId xmlns:a16="http://schemas.microsoft.com/office/drawing/2014/main" id="{BC3C0724-4FB6-26C1-70C2-F6958858B518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49;g26fbce821ff_5_90">
            <a:extLst>
              <a:ext uri="{FF2B5EF4-FFF2-40B4-BE49-F238E27FC236}">
                <a16:creationId xmlns:a16="http://schemas.microsoft.com/office/drawing/2014/main" id="{AD8F7788-0927-FD00-F1C4-E95D4579CA41}"/>
              </a:ext>
            </a:extLst>
          </p:cNvPr>
          <p:cNvSpPr/>
          <p:nvPr/>
        </p:nvSpPr>
        <p:spPr>
          <a:xfrm>
            <a:off x="918718" y="3126091"/>
            <a:ext cx="6142482" cy="3712647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sp>
        <p:nvSpPr>
          <p:cNvPr id="4" name="Google Shape;349;g26fbce821ff_5_90">
            <a:extLst>
              <a:ext uri="{FF2B5EF4-FFF2-40B4-BE49-F238E27FC236}">
                <a16:creationId xmlns:a16="http://schemas.microsoft.com/office/drawing/2014/main" id="{23ABCBD3-06DB-AA16-7DB9-0ECE30F4EA3D}"/>
              </a:ext>
            </a:extLst>
          </p:cNvPr>
          <p:cNvSpPr/>
          <p:nvPr/>
        </p:nvSpPr>
        <p:spPr>
          <a:xfrm>
            <a:off x="10305598" y="3044161"/>
            <a:ext cx="6394019" cy="3914309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2A6DF56-51D3-64B2-EAFE-19AF63BA09F0}"/>
              </a:ext>
            </a:extLst>
          </p:cNvPr>
          <p:cNvSpPr/>
          <p:nvPr/>
        </p:nvSpPr>
        <p:spPr>
          <a:xfrm>
            <a:off x="8533630" y="4648746"/>
            <a:ext cx="753979" cy="8402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Google Shape;355;g26fbce821ff_5_90">
            <a:extLst>
              <a:ext uri="{FF2B5EF4-FFF2-40B4-BE49-F238E27FC236}">
                <a16:creationId xmlns:a16="http://schemas.microsoft.com/office/drawing/2014/main" id="{549BC22A-2641-16EB-B9B8-851A0C9D769B}"/>
              </a:ext>
            </a:extLst>
          </p:cNvPr>
          <p:cNvSpPr txBox="1"/>
          <p:nvPr/>
        </p:nvSpPr>
        <p:spPr>
          <a:xfrm>
            <a:off x="5438276" y="7803068"/>
            <a:ext cx="925629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Perbedaan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sebelum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dan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sesudah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dilakukan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re-value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2C991E-7D3B-584A-436C-9E314A683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1" t="1855" r="1886" b="2697"/>
          <a:stretch/>
        </p:blipFill>
        <p:spPr>
          <a:xfrm>
            <a:off x="969518" y="3219068"/>
            <a:ext cx="5960308" cy="36196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BD1B33-EC5E-FD54-7704-9923D2BD4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" t="2202" r="1598"/>
          <a:stretch/>
        </p:blipFill>
        <p:spPr>
          <a:xfrm>
            <a:off x="10436973" y="3163971"/>
            <a:ext cx="6262115" cy="36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2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4;g26fbce821ff_5_129">
            <a:extLst>
              <a:ext uri="{FF2B5EF4-FFF2-40B4-BE49-F238E27FC236}">
                <a16:creationId xmlns:a16="http://schemas.microsoft.com/office/drawing/2014/main" id="{B3633218-9FE5-CBE7-E572-69F32B518F79}"/>
              </a:ext>
            </a:extLst>
          </p:cNvPr>
          <p:cNvSpPr txBox="1"/>
          <p:nvPr/>
        </p:nvSpPr>
        <p:spPr>
          <a:xfrm>
            <a:off x="135375" y="282985"/>
            <a:ext cx="10427744" cy="21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94;g26fbce821ff_5_129">
            <a:extLst>
              <a:ext uri="{FF2B5EF4-FFF2-40B4-BE49-F238E27FC236}">
                <a16:creationId xmlns:a16="http://schemas.microsoft.com/office/drawing/2014/main" id="{60EF2331-05D4-E8E4-5070-11ED694E74E0}"/>
              </a:ext>
            </a:extLst>
          </p:cNvPr>
          <p:cNvSpPr txBox="1"/>
          <p:nvPr/>
        </p:nvSpPr>
        <p:spPr>
          <a:xfrm>
            <a:off x="135375" y="0"/>
            <a:ext cx="10427744" cy="214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78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392;g26fbce821ff_5_129">
            <a:extLst>
              <a:ext uri="{FF2B5EF4-FFF2-40B4-BE49-F238E27FC236}">
                <a16:creationId xmlns:a16="http://schemas.microsoft.com/office/drawing/2014/main" id="{25F64EBB-1993-EC11-59AF-5370256B5D8C}"/>
              </a:ext>
            </a:extLst>
          </p:cNvPr>
          <p:cNvGrpSpPr/>
          <p:nvPr/>
        </p:nvGrpSpPr>
        <p:grpSpPr>
          <a:xfrm>
            <a:off x="-1295399" y="-280544"/>
            <a:ext cx="11858518" cy="2140918"/>
            <a:chOff x="-131990" y="-57150"/>
            <a:chExt cx="2567597" cy="463550"/>
          </a:xfrm>
        </p:grpSpPr>
        <p:sp>
          <p:nvSpPr>
            <p:cNvPr id="10" name="Google Shape;393;g26fbce821ff_5_129">
              <a:extLst>
                <a:ext uri="{FF2B5EF4-FFF2-40B4-BE49-F238E27FC236}">
                  <a16:creationId xmlns:a16="http://schemas.microsoft.com/office/drawing/2014/main" id="{2FF1B508-D442-DD0F-582F-BC1FC1757A78}"/>
                </a:ext>
              </a:extLst>
            </p:cNvPr>
            <p:cNvSpPr/>
            <p:nvPr/>
          </p:nvSpPr>
          <p:spPr>
            <a:xfrm>
              <a:off x="-131990" y="-38504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0" i="0" u="none" strike="noStrike" cap="none">
                  <a:solidFill>
                    <a:srgbClr val="3B435F"/>
                  </a:solidFill>
                  <a:latin typeface="Poppins"/>
                  <a:ea typeface="Poppins"/>
                  <a:cs typeface="Poppins"/>
                  <a:sym typeface="Poppins"/>
                </a:rPr>
                <a:t> Data Preprocessing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394;g26fbce821ff_5_129">
              <a:extLst>
                <a:ext uri="{FF2B5EF4-FFF2-40B4-BE49-F238E27FC236}">
                  <a16:creationId xmlns:a16="http://schemas.microsoft.com/office/drawing/2014/main" id="{BC3C0724-4FB6-26C1-70C2-F6958858B518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49;g26fbce821ff_5_90">
            <a:extLst>
              <a:ext uri="{FF2B5EF4-FFF2-40B4-BE49-F238E27FC236}">
                <a16:creationId xmlns:a16="http://schemas.microsoft.com/office/drawing/2014/main" id="{AD8F7788-0927-FD00-F1C4-E95D4579CA41}"/>
              </a:ext>
            </a:extLst>
          </p:cNvPr>
          <p:cNvSpPr/>
          <p:nvPr/>
        </p:nvSpPr>
        <p:spPr>
          <a:xfrm>
            <a:off x="918717" y="3126091"/>
            <a:ext cx="7578349" cy="3554109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sp>
        <p:nvSpPr>
          <p:cNvPr id="13" name="Google Shape;355;g26fbce821ff_5_90">
            <a:extLst>
              <a:ext uri="{FF2B5EF4-FFF2-40B4-BE49-F238E27FC236}">
                <a16:creationId xmlns:a16="http://schemas.microsoft.com/office/drawing/2014/main" id="{549BC22A-2641-16EB-B9B8-851A0C9D769B}"/>
              </a:ext>
            </a:extLst>
          </p:cNvPr>
          <p:cNvSpPr txBox="1"/>
          <p:nvPr/>
        </p:nvSpPr>
        <p:spPr>
          <a:xfrm>
            <a:off x="8853909" y="3079892"/>
            <a:ext cx="9256291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Proses encoding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untuk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kolom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:</a:t>
            </a:r>
          </a:p>
          <a:p>
            <a:pPr marL="521970" marR="0" lvl="0" indent="-34290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 _id</a:t>
            </a:r>
          </a:p>
          <a:p>
            <a:pPr marL="521970" marR="0" lvl="0" indent="-34290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store_primary_category</a:t>
            </a:r>
            <a:endParaRPr lang="en-US" sz="2400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521970" marR="0" lvl="0" indent="-34290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order_protocol</a:t>
            </a:r>
            <a:endParaRPr lang="en-US" sz="2400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179070" marR="0" lvl="0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</a:pP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Menggunakan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label encoding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untuk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data type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kategorikal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menjadi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kolom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numerik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sehingga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dapat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disesuaikan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4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dengan</a:t>
            </a:r>
            <a:r>
              <a:rPr lang="en-US" sz="24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machine learning.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06889-0709-9B6D-54D0-A390B441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48" y="3230401"/>
            <a:ext cx="7459119" cy="34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g26fbce821ff_5_136"/>
          <p:cNvGrpSpPr/>
          <p:nvPr/>
        </p:nvGrpSpPr>
        <p:grpSpPr>
          <a:xfrm>
            <a:off x="-1295402" y="492087"/>
            <a:ext cx="13299333" cy="2140918"/>
            <a:chOff x="0" y="-57150"/>
            <a:chExt cx="2511807" cy="463550"/>
          </a:xfrm>
        </p:grpSpPr>
        <p:sp>
          <p:nvSpPr>
            <p:cNvPr id="419" name="Google Shape;419;g26fbce821ff_5_136"/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420" name="Google Shape;420;g26fbce821ff_5_136"/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g26fbce821ff_5_136"/>
          <p:cNvSpPr txBox="1"/>
          <p:nvPr/>
        </p:nvSpPr>
        <p:spPr>
          <a:xfrm>
            <a:off x="773624" y="3198463"/>
            <a:ext cx="16001999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Dalam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tahapan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ini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kita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melakukan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MinMax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Scaling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terlebih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dahulu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pada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fitur-fitur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X_train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X_test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untuk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memastikan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bahwa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rentang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nilai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dari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setiap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fitur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adalah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antara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0 dan 1.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Setelah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itu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kita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melakukan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pelatihan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model-model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regresi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menggunakan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data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pelatihan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2800" b="1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sudah</a:t>
            </a:r>
            <a:r>
              <a:rPr lang="en-US" sz="2800" b="1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di-scaling 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X_train_scaled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2800" b="0" i="0" u="none" strike="noStrike" cap="none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y_train</a:t>
            </a:r>
            <a:r>
              <a:rPr lang="en-US" sz="2800" b="0" i="0" u="none" strike="noStrike" cap="none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6fbce821ff_5_136"/>
          <p:cNvSpPr/>
          <p:nvPr/>
        </p:nvSpPr>
        <p:spPr>
          <a:xfrm>
            <a:off x="-1762382" y="7962899"/>
            <a:ext cx="6029582" cy="4251347"/>
          </a:xfrm>
          <a:custGeom>
            <a:avLst/>
            <a:gdLst/>
            <a:ahLst/>
            <a:cxnLst/>
            <a:rect l="l" t="t" r="r" b="b"/>
            <a:pathLst>
              <a:path w="6349718" h="4560252" extrusionOk="0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23" name="Google Shape;423;g26fbce821ff_5_136"/>
          <p:cNvSpPr txBox="1"/>
          <p:nvPr/>
        </p:nvSpPr>
        <p:spPr>
          <a:xfrm>
            <a:off x="132475" y="1145375"/>
            <a:ext cx="107280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Modeling &amp; Prediction</a:t>
            </a:r>
            <a:endParaRPr sz="8000" b="0" i="0" u="none" strike="noStrike" cap="none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418;g26fbce821ff_5_136">
            <a:extLst>
              <a:ext uri="{FF2B5EF4-FFF2-40B4-BE49-F238E27FC236}">
                <a16:creationId xmlns:a16="http://schemas.microsoft.com/office/drawing/2014/main" id="{E5977BFA-59E3-B76E-00E9-5B557EF97A17}"/>
              </a:ext>
            </a:extLst>
          </p:cNvPr>
          <p:cNvGrpSpPr/>
          <p:nvPr/>
        </p:nvGrpSpPr>
        <p:grpSpPr>
          <a:xfrm>
            <a:off x="-1295402" y="492087"/>
            <a:ext cx="13299333" cy="2140918"/>
            <a:chOff x="0" y="-57150"/>
            <a:chExt cx="2511807" cy="463550"/>
          </a:xfrm>
        </p:grpSpPr>
        <p:sp>
          <p:nvSpPr>
            <p:cNvPr id="6" name="Google Shape;419;g26fbce821ff_5_136">
              <a:extLst>
                <a:ext uri="{FF2B5EF4-FFF2-40B4-BE49-F238E27FC236}">
                  <a16:creationId xmlns:a16="http://schemas.microsoft.com/office/drawing/2014/main" id="{4BCA4A36-03CE-DCE7-3571-4FF89780C85D}"/>
                </a:ext>
              </a:extLst>
            </p:cNvPr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7" name="Google Shape;420;g26fbce821ff_5_136">
              <a:extLst>
                <a:ext uri="{FF2B5EF4-FFF2-40B4-BE49-F238E27FC236}">
                  <a16:creationId xmlns:a16="http://schemas.microsoft.com/office/drawing/2014/main" id="{1775CEFA-8A18-DEF1-FE4A-D3FB57B73F42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Google Shape;423;g26fbce821ff_5_136">
            <a:extLst>
              <a:ext uri="{FF2B5EF4-FFF2-40B4-BE49-F238E27FC236}">
                <a16:creationId xmlns:a16="http://schemas.microsoft.com/office/drawing/2014/main" id="{915BCBBA-6F0B-9944-5C05-537F96663A20}"/>
              </a:ext>
            </a:extLst>
          </p:cNvPr>
          <p:cNvSpPr txBox="1"/>
          <p:nvPr/>
        </p:nvSpPr>
        <p:spPr>
          <a:xfrm>
            <a:off x="132475" y="1145375"/>
            <a:ext cx="107280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Modeling &amp; Prediction</a:t>
            </a:r>
            <a:endParaRPr sz="8000" b="0" i="0" u="none" strike="noStrike" cap="none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E338F5-D563-04C0-1EE1-11442D203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77590"/>
              </p:ext>
            </p:extLst>
          </p:nvPr>
        </p:nvGraphicFramePr>
        <p:xfrm>
          <a:off x="614766" y="4339523"/>
          <a:ext cx="11389165" cy="4959460"/>
        </p:xfrm>
        <a:graphic>
          <a:graphicData uri="http://schemas.openxmlformats.org/drawingml/2006/table">
            <a:tbl>
              <a:tblPr firstRow="1" bandRow="1">
                <a:tableStyleId>{A34C23A7-0D9B-40AB-93CD-5C804D40F752}</a:tableStyleId>
              </a:tblPr>
              <a:tblGrid>
                <a:gridCol w="4450707">
                  <a:extLst>
                    <a:ext uri="{9D8B030D-6E8A-4147-A177-3AD203B41FA5}">
                      <a16:colId xmlns:a16="http://schemas.microsoft.com/office/drawing/2014/main" val="274831460"/>
                    </a:ext>
                  </a:extLst>
                </a:gridCol>
                <a:gridCol w="6938458">
                  <a:extLst>
                    <a:ext uri="{9D8B030D-6E8A-4147-A177-3AD203B41FA5}">
                      <a16:colId xmlns:a16="http://schemas.microsoft.com/office/drawing/2014/main" val="2602679515"/>
                    </a:ext>
                  </a:extLst>
                </a:gridCol>
              </a:tblGrid>
              <a:tr h="115336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Linear Regression</a:t>
                      </a:r>
                      <a:endParaRPr lang="en-ID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pada linear regression,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ditujukan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melakukan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prediksi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pada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variabel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terikat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(y)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berdasarkan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variabel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bebas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yang </a:t>
                      </a:r>
                      <a:r>
                        <a:rPr lang="en-ID" sz="18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diberikan</a:t>
                      </a:r>
                      <a:r>
                        <a:rPr lang="en-ID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20189"/>
                  </a:ext>
                </a:extLst>
              </a:tr>
              <a:tr h="1499371">
                <a:tc>
                  <a:txBody>
                    <a:bodyPr/>
                    <a:lstStyle/>
                    <a:p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SVR (Support Vector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algoritma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supervised learning yang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digunakan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memprediksi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nilai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variabel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kontinu.Bertujuan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menemukan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garis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keputusan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yang paling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sesuai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hyperplan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bernilai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maksimum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66867"/>
                  </a:ext>
                </a:extLst>
              </a:tr>
              <a:tr h="1153363">
                <a:tc>
                  <a:txBody>
                    <a:bodyPr/>
                    <a:lstStyle/>
                    <a:p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XGBRegressor</a:t>
                      </a:r>
                      <a:endParaRPr lang="en-ID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jenis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algoritma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machine learning yang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dapat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digunakan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membuat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prediksi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pada data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numerik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berkelanjutan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18671"/>
                  </a:ext>
                </a:extLst>
              </a:tr>
              <a:tr h="1153363">
                <a:tc>
                  <a:txBody>
                    <a:bodyPr/>
                    <a:lstStyle/>
                    <a:p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KNN (K-Nearest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Neighbor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Regressor)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sebuah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metode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melakukan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klasifikasi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terhadap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objek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berdasarkan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data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pemelajaran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yang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jaraknya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paling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dekat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dengan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objek</a:t>
                      </a:r>
                      <a:r>
                        <a:rPr lang="en-ID" sz="18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tersebut</a:t>
                      </a:r>
                      <a:endParaRPr lang="en-ID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8595"/>
                  </a:ext>
                </a:extLst>
              </a:tr>
            </a:tbl>
          </a:graphicData>
        </a:graphic>
      </p:graphicFrame>
      <p:sp>
        <p:nvSpPr>
          <p:cNvPr id="10" name="Google Shape;355;g26fbce821ff_5_90">
            <a:extLst>
              <a:ext uri="{FF2B5EF4-FFF2-40B4-BE49-F238E27FC236}">
                <a16:creationId xmlns:a16="http://schemas.microsoft.com/office/drawing/2014/main" id="{D7FE6912-4F03-F701-FC5B-E37D26687E4E}"/>
              </a:ext>
            </a:extLst>
          </p:cNvPr>
          <p:cNvSpPr txBox="1"/>
          <p:nvPr/>
        </p:nvSpPr>
        <p:spPr>
          <a:xfrm>
            <a:off x="614766" y="3209265"/>
            <a:ext cx="909349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Model-model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regresi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yang 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digunakan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dan </a:t>
            </a:r>
            <a:r>
              <a:rPr lang="en-US" sz="24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definisinya</a:t>
            </a:r>
            <a:r>
              <a:rPr lang="en-US" sz="24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:</a:t>
            </a: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03781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6fbce821ff_8_0"/>
          <p:cNvSpPr/>
          <p:nvPr/>
        </p:nvSpPr>
        <p:spPr>
          <a:xfrm>
            <a:off x="-1295400" y="279184"/>
            <a:ext cx="11585710" cy="1447800"/>
          </a:xfrm>
          <a:custGeom>
            <a:avLst/>
            <a:gdLst/>
            <a:ahLst/>
            <a:cxnLst/>
            <a:rect l="l" t="t" r="r" b="b"/>
            <a:pathLst>
              <a:path w="2511807" h="406400" extrusionOk="0">
                <a:moveTo>
                  <a:pt x="0" y="0"/>
                </a:moveTo>
                <a:lnTo>
                  <a:pt x="2308607" y="0"/>
                </a:lnTo>
                <a:lnTo>
                  <a:pt x="2511807" y="203200"/>
                </a:lnTo>
                <a:lnTo>
                  <a:pt x="2308607" y="406400"/>
                </a:lnTo>
                <a:lnTo>
                  <a:pt x="0" y="406400"/>
                </a:lnTo>
                <a:lnTo>
                  <a:pt x="2032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F5BA5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 Evaluation</a:t>
            </a:r>
            <a:endParaRPr sz="6000" b="1" i="0" u="none" strike="noStrike" cap="none" dirty="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6" name="Google Shape;349;g26fbce821ff_5_90">
            <a:extLst>
              <a:ext uri="{FF2B5EF4-FFF2-40B4-BE49-F238E27FC236}">
                <a16:creationId xmlns:a16="http://schemas.microsoft.com/office/drawing/2014/main" id="{BEB22E40-ABAB-D646-D423-DAC4C8E6A2B0}"/>
              </a:ext>
            </a:extLst>
          </p:cNvPr>
          <p:cNvSpPr/>
          <p:nvPr/>
        </p:nvSpPr>
        <p:spPr>
          <a:xfrm>
            <a:off x="851034" y="2570014"/>
            <a:ext cx="7935732" cy="4522976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035D8-9322-4717-62DC-B06226561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2" t="2491" r="2172" b="2866"/>
          <a:stretch/>
        </p:blipFill>
        <p:spPr>
          <a:xfrm>
            <a:off x="971349" y="2705632"/>
            <a:ext cx="7832078" cy="4309354"/>
          </a:xfrm>
          <a:prstGeom prst="rect">
            <a:avLst/>
          </a:prstGeom>
        </p:spPr>
      </p:pic>
      <p:graphicFrame>
        <p:nvGraphicFramePr>
          <p:cNvPr id="7" name="Google Shape;428;g26fbce821ff_8_0">
            <a:extLst>
              <a:ext uri="{FF2B5EF4-FFF2-40B4-BE49-F238E27FC236}">
                <a16:creationId xmlns:a16="http://schemas.microsoft.com/office/drawing/2014/main" id="{C1C64C47-BDA2-4575-E5F6-5A5872C98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661026"/>
              </p:ext>
            </p:extLst>
          </p:nvPr>
        </p:nvGraphicFramePr>
        <p:xfrm>
          <a:off x="9605691" y="2705632"/>
          <a:ext cx="7832080" cy="4309351"/>
        </p:xfrm>
        <a:graphic>
          <a:graphicData uri="http://schemas.openxmlformats.org/drawingml/2006/table">
            <a:tbl>
              <a:tblPr>
                <a:noFill/>
                <a:tableStyleId>{9A79771E-6263-43F7-9E56-0A3D5A13D95D}</a:tableStyleId>
              </a:tblPr>
              <a:tblGrid>
                <a:gridCol w="195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08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Machine Learning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 Evaluation</a:t>
                      </a:r>
                      <a:endParaRPr sz="18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MSE</a:t>
                      </a:r>
                      <a:endParaRPr sz="1100"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MAE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</a:t>
                      </a:r>
                      <a:r>
                        <a:rPr lang="en-US" sz="1100" b="1" baseline="30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r>
                        <a:rPr lang="en-US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Score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Linear Regression 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7.5254002807021515e-06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0.0019662559631801945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0.15993579025755322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9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SVR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0.006953028183821053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0.08326233454240951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-775.1700253389848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XGB Regression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9.234656659889137e-06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0.0018679308905265566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-0.030869357092692118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19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KNeighbors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Regression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1.1174144691669817e-05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0.002043885450047738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1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-0.24737537935716492</a:t>
                      </a:r>
                      <a:endParaRPr sz="11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430;g26fbce821ff_8_0">
            <a:extLst>
              <a:ext uri="{FF2B5EF4-FFF2-40B4-BE49-F238E27FC236}">
                <a16:creationId xmlns:a16="http://schemas.microsoft.com/office/drawing/2014/main" id="{311BD04C-2CB2-7313-D3F1-EBA1097C873B}"/>
              </a:ext>
            </a:extLst>
          </p:cNvPr>
          <p:cNvSpPr txBox="1"/>
          <p:nvPr/>
        </p:nvSpPr>
        <p:spPr>
          <a:xfrm>
            <a:off x="4989095" y="7844590"/>
            <a:ext cx="9734510" cy="131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fokus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pada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secara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keseluruhan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terutama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MSE yang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merupakan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paling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umum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mengevaluasi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model Linear Regression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memiliki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paling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semua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yang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memilih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Linear Regression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sebagai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yang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berikutnya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26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g26fbce821ff_5_19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209" name="Google Shape;209;g26fbce821ff_5_19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893" t="-18660"/>
              </a:stretch>
            </a:blipFill>
            <a:ln>
              <a:noFill/>
            </a:ln>
          </p:spPr>
        </p:sp>
        <p:sp>
          <p:nvSpPr>
            <p:cNvPr id="210" name="Google Shape;210;g26fbce821ff_5_19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893" t="-18660"/>
              </a:stretch>
            </a:blipFill>
            <a:ln>
              <a:noFill/>
            </a:ln>
          </p:spPr>
        </p:sp>
      </p:grpSp>
      <p:grpSp>
        <p:nvGrpSpPr>
          <p:cNvPr id="211" name="Google Shape;211;g26fbce821ff_5_19"/>
          <p:cNvGrpSpPr/>
          <p:nvPr/>
        </p:nvGrpSpPr>
        <p:grpSpPr>
          <a:xfrm flipH="1">
            <a:off x="-3138505" y="284436"/>
            <a:ext cx="17362349" cy="9998417"/>
            <a:chOff x="0" y="-289322"/>
            <a:chExt cx="23149799" cy="13331223"/>
          </a:xfrm>
        </p:grpSpPr>
        <p:grpSp>
          <p:nvGrpSpPr>
            <p:cNvPr id="212" name="Google Shape;212;g26fbce821ff_5_19"/>
            <p:cNvGrpSpPr/>
            <p:nvPr/>
          </p:nvGrpSpPr>
          <p:grpSpPr>
            <a:xfrm>
              <a:off x="0" y="-289322"/>
              <a:ext cx="15980417" cy="10839761"/>
              <a:chOff x="0" y="-57150"/>
              <a:chExt cx="3156626" cy="2141187"/>
            </a:xfrm>
          </p:grpSpPr>
          <p:sp>
            <p:nvSpPr>
              <p:cNvPr id="213" name="Google Shape;213;g26fbce821ff_5_19"/>
              <p:cNvSpPr/>
              <p:nvPr/>
            </p:nvSpPr>
            <p:spPr>
              <a:xfrm>
                <a:off x="0" y="0"/>
                <a:ext cx="3156626" cy="2084037"/>
              </a:xfrm>
              <a:custGeom>
                <a:avLst/>
                <a:gdLst/>
                <a:ahLst/>
                <a:cxnLst/>
                <a:rect l="l" t="t" r="r" b="b"/>
                <a:pathLst>
                  <a:path w="3156626" h="2084037" extrusionOk="0">
                    <a:moveTo>
                      <a:pt x="20024" y="0"/>
                    </a:moveTo>
                    <a:lnTo>
                      <a:pt x="3136601" y="0"/>
                    </a:lnTo>
                    <a:cubicBezTo>
                      <a:pt x="3141912" y="0"/>
                      <a:pt x="3147005" y="2110"/>
                      <a:pt x="3150761" y="5865"/>
                    </a:cubicBezTo>
                    <a:cubicBezTo>
                      <a:pt x="3154516" y="9620"/>
                      <a:pt x="3156626" y="14714"/>
                      <a:pt x="3156626" y="20024"/>
                    </a:cubicBezTo>
                    <a:lnTo>
                      <a:pt x="3156626" y="2064013"/>
                    </a:lnTo>
                    <a:cubicBezTo>
                      <a:pt x="3156626" y="2069324"/>
                      <a:pt x="3154516" y="2074417"/>
                      <a:pt x="3150761" y="2078172"/>
                    </a:cubicBezTo>
                    <a:cubicBezTo>
                      <a:pt x="3147005" y="2081928"/>
                      <a:pt x="3141912" y="2084037"/>
                      <a:pt x="3136601" y="2084037"/>
                    </a:cubicBezTo>
                    <a:lnTo>
                      <a:pt x="20024" y="2084037"/>
                    </a:lnTo>
                    <a:cubicBezTo>
                      <a:pt x="14714" y="2084037"/>
                      <a:pt x="9620" y="2081928"/>
                      <a:pt x="5865" y="2078172"/>
                    </a:cubicBezTo>
                    <a:cubicBezTo>
                      <a:pt x="2110" y="2074417"/>
                      <a:pt x="0" y="2069324"/>
                      <a:pt x="0" y="2064013"/>
                    </a:cubicBezTo>
                    <a:lnTo>
                      <a:pt x="0" y="20024"/>
                    </a:lnTo>
                    <a:cubicBezTo>
                      <a:pt x="0" y="14714"/>
                      <a:pt x="2110" y="9620"/>
                      <a:pt x="5865" y="5865"/>
                    </a:cubicBezTo>
                    <a:cubicBezTo>
                      <a:pt x="9620" y="2110"/>
                      <a:pt x="14714" y="0"/>
                      <a:pt x="20024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26fbce821ff_5_19"/>
              <p:cNvSpPr txBox="1"/>
              <p:nvPr/>
            </p:nvSpPr>
            <p:spPr>
              <a:xfrm>
                <a:off x="0" y="-57150"/>
                <a:ext cx="3156626" cy="2141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g26fbce821ff_5_19"/>
            <p:cNvSpPr/>
            <p:nvPr/>
          </p:nvSpPr>
          <p:spPr>
            <a:xfrm>
              <a:off x="0" y="330557"/>
              <a:ext cx="23149799" cy="12711344"/>
            </a:xfrm>
            <a:custGeom>
              <a:avLst/>
              <a:gdLst/>
              <a:ahLst/>
              <a:cxnLst/>
              <a:rect l="l" t="t" r="r" b="b"/>
              <a:pathLst>
                <a:path w="23149799" h="12711344" extrusionOk="0">
                  <a:moveTo>
                    <a:pt x="0" y="0"/>
                  </a:moveTo>
                  <a:lnTo>
                    <a:pt x="23149799" y="0"/>
                  </a:lnTo>
                  <a:lnTo>
                    <a:pt x="23149799" y="12711344"/>
                  </a:lnTo>
                  <a:lnTo>
                    <a:pt x="0" y="1271134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216" name="Google Shape;216;g26fbce821ff_5_19"/>
            <p:cNvGrpSpPr/>
            <p:nvPr/>
          </p:nvGrpSpPr>
          <p:grpSpPr>
            <a:xfrm>
              <a:off x="714942" y="296969"/>
              <a:ext cx="14499687" cy="8087333"/>
              <a:chOff x="0" y="-66675"/>
              <a:chExt cx="2284104" cy="1273980"/>
            </a:xfrm>
          </p:grpSpPr>
          <p:sp>
            <p:nvSpPr>
              <p:cNvPr id="217" name="Google Shape;217;g26fbce821ff_5_19"/>
              <p:cNvSpPr/>
              <p:nvPr/>
            </p:nvSpPr>
            <p:spPr>
              <a:xfrm>
                <a:off x="0" y="0"/>
                <a:ext cx="2284104" cy="1207305"/>
              </a:xfrm>
              <a:custGeom>
                <a:avLst/>
                <a:gdLst/>
                <a:ahLst/>
                <a:cxnLst/>
                <a:rect l="l" t="t" r="r" b="b"/>
                <a:pathLst>
                  <a:path w="2284104" h="1207305" extrusionOk="0">
                    <a:moveTo>
                      <a:pt x="0" y="0"/>
                    </a:moveTo>
                    <a:lnTo>
                      <a:pt x="2284104" y="0"/>
                    </a:lnTo>
                    <a:lnTo>
                      <a:pt x="2284104" y="1207305"/>
                    </a:lnTo>
                    <a:lnTo>
                      <a:pt x="0" y="1207305"/>
                    </a:lnTo>
                    <a:close/>
                  </a:path>
                </a:pathLst>
              </a:custGeom>
              <a:solidFill>
                <a:srgbClr val="FEF7E4"/>
              </a:solidFill>
              <a:ln>
                <a:noFill/>
              </a:ln>
            </p:spPr>
          </p:sp>
          <p:sp>
            <p:nvSpPr>
              <p:cNvPr id="218" name="Google Shape;218;g26fbce821ff_5_19"/>
              <p:cNvSpPr txBox="1"/>
              <p:nvPr/>
            </p:nvSpPr>
            <p:spPr>
              <a:xfrm>
                <a:off x="0" y="-66675"/>
                <a:ext cx="2284104" cy="12739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3700" tIns="63700" rIns="63700" bIns="63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5277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9" name="Google Shape;219;g26fbce821ff_5_19"/>
          <p:cNvGrpSpPr/>
          <p:nvPr/>
        </p:nvGrpSpPr>
        <p:grpSpPr>
          <a:xfrm>
            <a:off x="3490823" y="2693748"/>
            <a:ext cx="650728" cy="650728"/>
            <a:chOff x="0" y="0"/>
            <a:chExt cx="812800" cy="812800"/>
          </a:xfrm>
        </p:grpSpPr>
        <p:sp>
          <p:nvSpPr>
            <p:cNvPr id="220" name="Google Shape;220;g26fbce821ff_5_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26fbce821ff_5_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99"/>
                <a:buFont typeface="Arial"/>
                <a:buNone/>
              </a:pPr>
              <a:r>
                <a:rPr lang="en-US" sz="2299" b="0" i="0" u="none" strike="noStrike" cap="none">
                  <a:solidFill>
                    <a:srgbClr val="000000"/>
                  </a:solidFill>
                  <a:latin typeface="Sen"/>
                  <a:ea typeface="Sen"/>
                  <a:cs typeface="Sen"/>
                  <a:sym typeface="Sen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g26fbce821ff_5_19"/>
          <p:cNvSpPr txBox="1"/>
          <p:nvPr/>
        </p:nvSpPr>
        <p:spPr>
          <a:xfrm>
            <a:off x="4313546" y="2670588"/>
            <a:ext cx="9112893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/>
              <a:buNone/>
            </a:pPr>
            <a:r>
              <a:rPr lang="en-US" sz="28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Prediction of estimation food delivery time using:</a:t>
            </a:r>
          </a:p>
          <a:p>
            <a:pPr marL="457200" marR="0" lvl="0" indent="-45720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Linear Regressions</a:t>
            </a:r>
          </a:p>
          <a:p>
            <a:pPr marL="457200" marR="0" lvl="0" indent="-45720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SVR (Support Vector Regression)</a:t>
            </a:r>
          </a:p>
          <a:p>
            <a:pPr marL="457200" marR="0" lvl="0" indent="-45720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KNN Regression</a:t>
            </a:r>
          </a:p>
          <a:p>
            <a:pPr marL="457200" marR="0" lvl="0" indent="-45720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27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B43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XGB  Regression</a:t>
            </a:r>
          </a:p>
        </p:txBody>
      </p:sp>
      <p:sp>
        <p:nvSpPr>
          <p:cNvPr id="240" name="Google Shape;240;g26fbce821ff_5_19"/>
          <p:cNvSpPr/>
          <p:nvPr/>
        </p:nvSpPr>
        <p:spPr>
          <a:xfrm flipH="1">
            <a:off x="15522708" y="5154800"/>
            <a:ext cx="2409592" cy="5010959"/>
          </a:xfrm>
          <a:custGeom>
            <a:avLst/>
            <a:gdLst/>
            <a:ahLst/>
            <a:cxnLst/>
            <a:rect l="l" t="t" r="r" b="b"/>
            <a:pathLst>
              <a:path w="1182622" h="1965082" extrusionOk="0">
                <a:moveTo>
                  <a:pt x="0" y="0"/>
                </a:moveTo>
                <a:lnTo>
                  <a:pt x="1182622" y="0"/>
                </a:lnTo>
                <a:lnTo>
                  <a:pt x="1182622" y="1965082"/>
                </a:lnTo>
                <a:lnTo>
                  <a:pt x="0" y="19650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" name="Google Shape;222;g26fbce821ff_5_19">
            <a:extLst>
              <a:ext uri="{FF2B5EF4-FFF2-40B4-BE49-F238E27FC236}">
                <a16:creationId xmlns:a16="http://schemas.microsoft.com/office/drawing/2014/main" id="{CCBDCCFF-ABA6-418D-9D24-75FFC664276C}"/>
              </a:ext>
            </a:extLst>
          </p:cNvPr>
          <p:cNvSpPr txBox="1"/>
          <p:nvPr/>
        </p:nvSpPr>
        <p:spPr>
          <a:xfrm>
            <a:off x="3077876" y="1083049"/>
            <a:ext cx="9540844" cy="11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47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The Contents of presentation</a:t>
            </a:r>
          </a:p>
          <a:p>
            <a:pPr marL="0" marR="0" lvl="0" indent="0" rtl="0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47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3B435F"/>
                </a:solidFill>
                <a:latin typeface="Sen"/>
                <a:ea typeface="Arial"/>
                <a:cs typeface="Arial"/>
                <a:sym typeface="Sen"/>
              </a:rPr>
              <a:t>B. Data Modelling</a:t>
            </a:r>
            <a:endParaRPr sz="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22;g26fbce821ff_5_19">
            <a:extLst>
              <a:ext uri="{FF2B5EF4-FFF2-40B4-BE49-F238E27FC236}">
                <a16:creationId xmlns:a16="http://schemas.microsoft.com/office/drawing/2014/main" id="{E764D51E-6E57-0A0C-4C7E-B96C355C833B}"/>
              </a:ext>
            </a:extLst>
          </p:cNvPr>
          <p:cNvSpPr txBox="1"/>
          <p:nvPr/>
        </p:nvSpPr>
        <p:spPr>
          <a:xfrm>
            <a:off x="3047396" y="6051289"/>
            <a:ext cx="9540844" cy="59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7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47"/>
              <a:buFont typeface="Arial"/>
              <a:buNone/>
            </a:pPr>
            <a:r>
              <a:rPr lang="en-US" sz="4000" b="1" dirty="0">
                <a:solidFill>
                  <a:srgbClr val="3B435F"/>
                </a:solidFill>
                <a:latin typeface="Sen"/>
                <a:sym typeface="Sen"/>
              </a:rPr>
              <a:t>C</a:t>
            </a:r>
            <a:r>
              <a:rPr lang="en-US" sz="4000" b="1" i="0" u="none" strike="noStrike" cap="none" dirty="0">
                <a:solidFill>
                  <a:srgbClr val="3B435F"/>
                </a:solidFill>
                <a:latin typeface="Sen"/>
                <a:ea typeface="Arial"/>
                <a:cs typeface="Arial"/>
                <a:sym typeface="Sen"/>
              </a:rPr>
              <a:t>. </a:t>
            </a:r>
            <a:r>
              <a:rPr lang="en-US" sz="4000" b="1" dirty="0">
                <a:solidFill>
                  <a:srgbClr val="3B435F"/>
                </a:solidFill>
                <a:latin typeface="Sen"/>
                <a:sym typeface="Sen"/>
              </a:rPr>
              <a:t>Expansions of the Linear Regressions</a:t>
            </a:r>
            <a:endParaRPr sz="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9;g26fbce821ff_8_0">
            <a:extLst>
              <a:ext uri="{FF2B5EF4-FFF2-40B4-BE49-F238E27FC236}">
                <a16:creationId xmlns:a16="http://schemas.microsoft.com/office/drawing/2014/main" id="{7C06E20B-3030-F860-387F-982E5396360D}"/>
              </a:ext>
            </a:extLst>
          </p:cNvPr>
          <p:cNvSpPr/>
          <p:nvPr/>
        </p:nvSpPr>
        <p:spPr>
          <a:xfrm>
            <a:off x="-1295400" y="338734"/>
            <a:ext cx="11585710" cy="1447800"/>
          </a:xfrm>
          <a:custGeom>
            <a:avLst/>
            <a:gdLst/>
            <a:ahLst/>
            <a:cxnLst/>
            <a:rect l="l" t="t" r="r" b="b"/>
            <a:pathLst>
              <a:path w="2511807" h="406400" extrusionOk="0">
                <a:moveTo>
                  <a:pt x="0" y="0"/>
                </a:moveTo>
                <a:lnTo>
                  <a:pt x="2308607" y="0"/>
                </a:lnTo>
                <a:lnTo>
                  <a:pt x="2511807" y="203200"/>
                </a:lnTo>
                <a:lnTo>
                  <a:pt x="2308607" y="406400"/>
                </a:lnTo>
                <a:lnTo>
                  <a:pt x="0" y="406400"/>
                </a:lnTo>
                <a:lnTo>
                  <a:pt x="2032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F5BA5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 Evaluation</a:t>
            </a:r>
            <a:endParaRPr sz="6000" b="1" i="0" u="none" strike="noStrike" cap="none" dirty="0">
              <a:solidFill>
                <a:schemeClr val="dk1"/>
              </a:solidFill>
              <a:latin typeface="Sen"/>
              <a:ea typeface="Sen"/>
              <a:cs typeface="Sen"/>
              <a:sym typeface="Se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631FBE-8743-C9C2-C7F5-8E34831A3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47306"/>
              </p:ext>
            </p:extLst>
          </p:nvPr>
        </p:nvGraphicFramePr>
        <p:xfrm>
          <a:off x="831741" y="2384801"/>
          <a:ext cx="15472476" cy="7445000"/>
        </p:xfrm>
        <a:graphic>
          <a:graphicData uri="http://schemas.openxmlformats.org/drawingml/2006/table">
            <a:tbl>
              <a:tblPr firstRow="1" bandRow="1">
                <a:tableStyleId>{A34C23A7-0D9B-40AB-93CD-5C804D40F752}</a:tableStyleId>
              </a:tblPr>
              <a:tblGrid>
                <a:gridCol w="9692250">
                  <a:extLst>
                    <a:ext uri="{9D8B030D-6E8A-4147-A177-3AD203B41FA5}">
                      <a16:colId xmlns:a16="http://schemas.microsoft.com/office/drawing/2014/main" val="274831460"/>
                    </a:ext>
                  </a:extLst>
                </a:gridCol>
                <a:gridCol w="5780226">
                  <a:extLst>
                    <a:ext uri="{9D8B030D-6E8A-4147-A177-3AD203B41FA5}">
                      <a16:colId xmlns:a16="http://schemas.microsoft.com/office/drawing/2014/main" val="2602679515"/>
                    </a:ext>
                  </a:extLst>
                </a:gridCol>
              </a:tblGrid>
              <a:tr h="20685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Mean Squared Error (MSE) dan Mean Absolute Error (MAE):</a:t>
                      </a:r>
                    </a:p>
                    <a:p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Metrik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mengukur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seberapa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dekat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prediksi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dengan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nilai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aktual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Semakin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kecil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nilainya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semakin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baik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R^2 Score:</a:t>
                      </a:r>
                    </a:p>
                    <a:p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Metrik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menunjukkan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seberapa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baik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model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menjelaskan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variabilitas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data. Nilai R^2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mendekati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1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menunjukkan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model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baik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sementara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nilai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negatif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menunjukkan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model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buruk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02220189"/>
                  </a:ext>
                </a:extLst>
              </a:tr>
              <a:tr h="2134052">
                <a:tc>
                  <a:txBody>
                    <a:bodyPr/>
                    <a:lstStyle/>
                    <a:p>
                      <a:r>
                        <a:rPr lang="sv-SE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Berdasarkan metrik ini, berikut adalah penilaiannya:</a:t>
                      </a:r>
                    </a:p>
                    <a:p>
                      <a:endParaRPr lang="sv-SE" sz="18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Linear Regression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memiliki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MSE dan MAE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rendah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serta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R^2 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positif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menunjukkan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performa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relatif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baik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D" sz="18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SVR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memiliki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MSE dan MAE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tinggi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serta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R^2 yang sangat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negatif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menunjukkan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performa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buruk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D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2266867"/>
                  </a:ext>
                </a:extLst>
              </a:tr>
              <a:tr h="162120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XGBoost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Regression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memiliki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MSE dan MAE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rendah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serta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R^2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positif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meskipun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lebih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rendah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dari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Linear Regression.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D" sz="1800" b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KNeighbors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Regression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memiliki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MSE dan MAE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lebih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tinggi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dari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Linear Regression dan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XGBoost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Regression,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serta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R^2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negatif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D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2518671"/>
                  </a:ext>
                </a:extLst>
              </a:tr>
              <a:tr h="1621205">
                <a:tc gridSpan="2">
                  <a:txBody>
                    <a:bodyPr/>
                    <a:lstStyle/>
                    <a:p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Kesimpulan:</a:t>
                      </a:r>
                    </a:p>
                    <a:p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Berdasarkan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hasil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evaluasi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di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atas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Linear Regression dan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XGBoost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Regression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adalah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kandidat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terbaik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karena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memiliki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MSE dan MAE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rendah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serta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R^2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positif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Namun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Linear Regression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memiliki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R^2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lebih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tinggi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dibandingkan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dengan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XGBoost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Regression. Oleh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karena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itu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, Linear Regression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tampaknya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menjadi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model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terbaik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untuk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digunakan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dalam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prediksi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waktu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berdasarkan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hasil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evaluasi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yang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kita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ID" sz="1800" b="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miliki</a:t>
                      </a:r>
                      <a:r>
                        <a:rPr lang="en-ID" sz="18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1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g26fbce821ff_8_34"/>
          <p:cNvGraphicFramePr/>
          <p:nvPr>
            <p:extLst>
              <p:ext uri="{D42A27DB-BD31-4B8C-83A1-F6EECF244321}">
                <p14:modId xmlns:p14="http://schemas.microsoft.com/office/powerpoint/2010/main" val="1219864081"/>
              </p:ext>
            </p:extLst>
          </p:nvPr>
        </p:nvGraphicFramePr>
        <p:xfrm>
          <a:off x="1969350" y="3141125"/>
          <a:ext cx="14349300" cy="5082955"/>
        </p:xfrm>
        <a:graphic>
          <a:graphicData uri="http://schemas.openxmlformats.org/drawingml/2006/table">
            <a:tbl>
              <a:tblPr>
                <a:noFill/>
                <a:tableStyleId>{9A79771E-6263-43F7-9E56-0A3D5A13D95D}</a:tableStyleId>
              </a:tblPr>
              <a:tblGrid>
                <a:gridCol w="382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7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Machine Learning</a:t>
                      </a:r>
                      <a:endParaRPr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Tuning Model </a:t>
                      </a:r>
                      <a:endParaRPr sz="3200" b="1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Hasil Tuning Model </a:t>
                      </a:r>
                      <a:endParaRPr sz="32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Linear Regression </a:t>
                      </a:r>
                      <a:endParaRPr sz="2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Parameter </a:t>
                      </a:r>
                      <a:r>
                        <a:rPr lang="en-US" sz="2000" dirty="0" err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terbaik</a:t>
                      </a: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Linear Regression {}</a:t>
                      </a:r>
                      <a:endParaRPr sz="20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oppins" panose="00000500000000000000" pitchFamily="2" charset="0"/>
                          <a:ea typeface="Poppins"/>
                          <a:cs typeface="Poppins" panose="00000500000000000000" pitchFamily="2" charset="0"/>
                          <a:sym typeface="Poppins"/>
                        </a:rPr>
                        <a:t>SVR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Poppins" panose="00000500000000000000" pitchFamily="2" charset="0"/>
                        <a:ea typeface="Poppins"/>
                        <a:cs typeface="Poppins" panose="00000500000000000000" pitchFamily="2" charset="0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Parameter </a:t>
                      </a:r>
                      <a:r>
                        <a:rPr lang="en-ID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terbaik</a:t>
                      </a:r>
                      <a:r>
                        <a:rPr lang="en-ID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 SVR: {'C': 10, 'gamma': 1, 'kernel': '</a:t>
                      </a:r>
                      <a:r>
                        <a:rPr lang="en-ID" sz="2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rbf</a:t>
                      </a:r>
                      <a:r>
                        <a:rPr lang="en-ID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'}</a:t>
                      </a:r>
                      <a:endParaRPr sz="2000" dirty="0">
                        <a:latin typeface="Poppins" panose="00000500000000000000" pitchFamily="2" charset="0"/>
                        <a:ea typeface="Poppins"/>
                        <a:cs typeface="Poppins" panose="00000500000000000000" pitchFamily="2" charset="0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XGB Regression</a:t>
                      </a:r>
                      <a:endParaRPr sz="2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Parameter </a:t>
                      </a:r>
                      <a:r>
                        <a:rPr lang="en-US" sz="2000" dirty="0" err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terbaik</a:t>
                      </a: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XGB Regression: {'</a:t>
                      </a:r>
                      <a:r>
                        <a:rPr lang="en-US" sz="2000" dirty="0" err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learning_rate</a:t>
                      </a: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': 0.1, '</a:t>
                      </a:r>
                      <a:r>
                        <a:rPr lang="en-US" sz="2000" dirty="0" err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max_depth</a:t>
                      </a: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': 3, '</a:t>
                      </a:r>
                      <a:r>
                        <a:rPr lang="en-US" sz="2000" dirty="0" err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n_estimators</a:t>
                      </a: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': 300}</a:t>
                      </a:r>
                      <a:endParaRPr sz="20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2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KNeighbors Regression</a:t>
                      </a:r>
                      <a:endParaRPr sz="2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Parameter </a:t>
                      </a:r>
                      <a:r>
                        <a:rPr lang="en-US" sz="2000" dirty="0" err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terbaik</a:t>
                      </a: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2000" dirty="0" err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KNeighbor</a:t>
                      </a: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Regression: {'algorithm': 'brute', '</a:t>
                      </a:r>
                      <a:r>
                        <a:rPr lang="en-US" sz="2000" dirty="0" err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n_neighbors</a:t>
                      </a:r>
                      <a:r>
                        <a:rPr lang="en-US" sz="2000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': 7, 'weights': 'uniform'}</a:t>
                      </a:r>
                      <a:endParaRPr sz="2000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6" name="Google Shape;436;g26fbce821ff_8_34"/>
          <p:cNvSpPr/>
          <p:nvPr/>
        </p:nvSpPr>
        <p:spPr>
          <a:xfrm>
            <a:off x="-409074" y="388859"/>
            <a:ext cx="10750534" cy="1447800"/>
          </a:xfrm>
          <a:custGeom>
            <a:avLst/>
            <a:gdLst/>
            <a:ahLst/>
            <a:cxnLst/>
            <a:rect l="l" t="t" r="r" b="b"/>
            <a:pathLst>
              <a:path w="2511807" h="406400" extrusionOk="0">
                <a:moveTo>
                  <a:pt x="0" y="0"/>
                </a:moveTo>
                <a:lnTo>
                  <a:pt x="2308607" y="0"/>
                </a:lnTo>
                <a:lnTo>
                  <a:pt x="2511807" y="203200"/>
                </a:lnTo>
                <a:lnTo>
                  <a:pt x="2308607" y="406400"/>
                </a:lnTo>
                <a:lnTo>
                  <a:pt x="0" y="406400"/>
                </a:lnTo>
                <a:lnTo>
                  <a:pt x="203200" y="203200"/>
                </a:lnTo>
                <a:lnTo>
                  <a:pt x="0" y="0"/>
                </a:lnTo>
                <a:close/>
              </a:path>
            </a:pathLst>
          </a:custGeom>
          <a:solidFill>
            <a:srgbClr val="F5BA5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 Tuning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6fbce821ff_8_34"/>
          <p:cNvSpPr txBox="1"/>
          <p:nvPr/>
        </p:nvSpPr>
        <p:spPr>
          <a:xfrm>
            <a:off x="1969350" y="8336300"/>
            <a:ext cx="8079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211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**Tuning model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adalah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proses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eksperimental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untuk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menemukan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nilai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optimal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dari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hiperparameter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untuk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memaksimalkan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kinerja</a:t>
            </a:r>
            <a:r>
              <a:rPr lang="en-US" sz="13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model. </a:t>
            </a:r>
            <a:r>
              <a:rPr lang="en-US" sz="13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Hasil tuning masing-masing model, </a:t>
            </a:r>
            <a:r>
              <a:rPr lang="en-US" sz="1300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membantu</a:t>
            </a:r>
            <a:r>
              <a:rPr lang="en-US" sz="13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kita</a:t>
            </a:r>
            <a:r>
              <a:rPr lang="en-US" sz="13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menentukkan</a:t>
            </a:r>
            <a:r>
              <a:rPr lang="en-US" sz="13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model </a:t>
            </a:r>
            <a:r>
              <a:rPr lang="en-US" sz="1300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terbaik</a:t>
            </a:r>
            <a:r>
              <a:rPr lang="en-US" sz="13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yang </a:t>
            </a:r>
            <a:r>
              <a:rPr lang="en-US" sz="1300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akan</a:t>
            </a:r>
            <a:r>
              <a:rPr lang="en-US" sz="13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300" dirty="0" err="1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dipilih</a:t>
            </a:r>
            <a:r>
              <a:rPr lang="en-US" sz="13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fbce821ff_5_195"/>
          <p:cNvSpPr txBox="1"/>
          <p:nvPr/>
        </p:nvSpPr>
        <p:spPr>
          <a:xfrm>
            <a:off x="383175" y="572675"/>
            <a:ext cx="10903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6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5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 Deployment</a:t>
            </a:r>
            <a:r>
              <a:rPr lang="en-US" sz="4500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 (</a:t>
            </a:r>
            <a:r>
              <a:rPr lang="en-US" sz="4500" dirty="0" err="1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Streamlit</a:t>
            </a:r>
            <a:r>
              <a:rPr lang="en-US" sz="4500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)</a:t>
            </a:r>
            <a:endParaRPr sz="4500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450" name="Google Shape;450;g26fbce821ff_5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39" y="1768176"/>
            <a:ext cx="16707723" cy="794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6fb84efee9_0_261"/>
          <p:cNvSpPr txBox="1"/>
          <p:nvPr/>
        </p:nvSpPr>
        <p:spPr>
          <a:xfrm>
            <a:off x="383175" y="572675"/>
            <a:ext cx="10903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6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500" b="0" i="0" u="none" strike="noStrike" cap="none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 Deployment</a:t>
            </a:r>
            <a:r>
              <a:rPr lang="en-US" sz="450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 (Streamlit)</a:t>
            </a:r>
            <a:endParaRPr sz="450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456" name="Google Shape;456;g26fb84efee9_0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938" y="1631300"/>
            <a:ext cx="15168124" cy="825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fb84efee9_0_265"/>
          <p:cNvSpPr txBox="1"/>
          <p:nvPr/>
        </p:nvSpPr>
        <p:spPr>
          <a:xfrm>
            <a:off x="383175" y="572675"/>
            <a:ext cx="10903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6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500" b="0" i="0" u="none" strike="noStrike" cap="none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 Deployment</a:t>
            </a:r>
            <a:r>
              <a:rPr lang="en-US" sz="450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 (Streamlit)</a:t>
            </a:r>
            <a:endParaRPr sz="450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462" name="Google Shape;462;g26fb84efee9_0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63" y="1881925"/>
            <a:ext cx="7711875" cy="738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26fb84efee9_0_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7675" y="1881925"/>
            <a:ext cx="7580086" cy="738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6fb84efee9_0_338"/>
          <p:cNvSpPr txBox="1"/>
          <p:nvPr/>
        </p:nvSpPr>
        <p:spPr>
          <a:xfrm>
            <a:off x="383175" y="572675"/>
            <a:ext cx="10903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6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4500" b="0" i="0" u="none" strike="noStrike" cap="none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Model Deployment</a:t>
            </a:r>
            <a:r>
              <a:rPr lang="en-US" sz="450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 (Streamlit)</a:t>
            </a:r>
            <a:endParaRPr sz="450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pic>
        <p:nvPicPr>
          <p:cNvPr id="469" name="Google Shape;469;g26fb84efee9_0_338" title="Streamlit - Google Chrome 2024-04-29 22-05-4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525" y="1417775"/>
            <a:ext cx="16030944" cy="871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g26fb84efee9_0_348"/>
          <p:cNvGrpSpPr/>
          <p:nvPr/>
        </p:nvGrpSpPr>
        <p:grpSpPr>
          <a:xfrm>
            <a:off x="-1310329" y="587869"/>
            <a:ext cx="11600781" cy="2140906"/>
            <a:chOff x="0" y="-57150"/>
            <a:chExt cx="2511807" cy="463550"/>
          </a:xfrm>
        </p:grpSpPr>
        <p:sp>
          <p:nvSpPr>
            <p:cNvPr id="475" name="Google Shape;475;g26fb84efee9_0_348"/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476" name="Google Shape;476;g26fb84efee9_0_348"/>
            <p:cNvSpPr txBox="1"/>
            <p:nvPr/>
          </p:nvSpPr>
          <p:spPr>
            <a:xfrm>
              <a:off x="177800" y="-57150"/>
              <a:ext cx="2257800" cy="46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g26fb84efee9_0_348"/>
          <p:cNvSpPr txBox="1"/>
          <p:nvPr/>
        </p:nvSpPr>
        <p:spPr>
          <a:xfrm>
            <a:off x="-12569" y="1196661"/>
            <a:ext cx="919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36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Recommendation</a:t>
            </a:r>
            <a:endParaRPr sz="6000" b="0" i="0" u="none" strike="noStrike" cap="none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478" name="Google Shape;478;g26fb84efee9_0_348"/>
          <p:cNvSpPr/>
          <p:nvPr/>
        </p:nvSpPr>
        <p:spPr>
          <a:xfrm>
            <a:off x="-1762382" y="7653995"/>
            <a:ext cx="6349718" cy="4560252"/>
          </a:xfrm>
          <a:custGeom>
            <a:avLst/>
            <a:gdLst/>
            <a:ahLst/>
            <a:cxnLst/>
            <a:rect l="l" t="t" r="r" b="b"/>
            <a:pathLst>
              <a:path w="6349718" h="4560252" extrusionOk="0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479" name="Google Shape;479;g26fb84efee9_0_348"/>
          <p:cNvGrpSpPr/>
          <p:nvPr/>
        </p:nvGrpSpPr>
        <p:grpSpPr>
          <a:xfrm>
            <a:off x="7460847" y="3142387"/>
            <a:ext cx="1206088" cy="1304048"/>
            <a:chOff x="711150" y="1383475"/>
            <a:chExt cx="1206088" cy="1304048"/>
          </a:xfrm>
        </p:grpSpPr>
        <p:sp>
          <p:nvSpPr>
            <p:cNvPr id="480" name="Google Shape;480;g26fb84efee9_0_348"/>
            <p:cNvSpPr/>
            <p:nvPr/>
          </p:nvSpPr>
          <p:spPr>
            <a:xfrm>
              <a:off x="1160240" y="2346001"/>
              <a:ext cx="307908" cy="341523"/>
            </a:xfrm>
            <a:custGeom>
              <a:avLst/>
              <a:gdLst/>
              <a:ahLst/>
              <a:cxnLst/>
              <a:rect l="l" t="t" r="r" b="b"/>
              <a:pathLst>
                <a:path w="1603" h="1778" extrusionOk="0">
                  <a:moveTo>
                    <a:pt x="0" y="0"/>
                  </a:moveTo>
                  <a:lnTo>
                    <a:pt x="818" y="177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g26fb84efee9_0_348"/>
            <p:cNvSpPr/>
            <p:nvPr/>
          </p:nvSpPr>
          <p:spPr>
            <a:xfrm>
              <a:off x="711150" y="1383475"/>
              <a:ext cx="1200900" cy="1059911"/>
            </a:xfrm>
            <a:custGeom>
              <a:avLst/>
              <a:gdLst/>
              <a:ahLst/>
              <a:cxnLst/>
              <a:rect l="l" t="t" r="r" b="b"/>
              <a:pathLst>
                <a:path w="6252" h="5518" extrusionOk="0">
                  <a:moveTo>
                    <a:pt x="3156" y="1"/>
                  </a:moveTo>
                  <a:cubicBezTo>
                    <a:pt x="2295" y="1"/>
                    <a:pt x="1450" y="383"/>
                    <a:pt x="899" y="1098"/>
                  </a:cubicBezTo>
                  <a:cubicBezTo>
                    <a:pt x="0" y="2227"/>
                    <a:pt x="169" y="3829"/>
                    <a:pt x="1210" y="4761"/>
                  </a:cubicBezTo>
                  <a:cubicBezTo>
                    <a:pt x="1298" y="4842"/>
                    <a:pt x="1352" y="4903"/>
                    <a:pt x="1440" y="4957"/>
                  </a:cubicBezTo>
                  <a:cubicBezTo>
                    <a:pt x="1946" y="5336"/>
                    <a:pt x="2546" y="5518"/>
                    <a:pt x="3143" y="5518"/>
                  </a:cubicBezTo>
                  <a:cubicBezTo>
                    <a:pt x="4006" y="5518"/>
                    <a:pt x="4859" y="5138"/>
                    <a:pt x="5407" y="4423"/>
                  </a:cubicBezTo>
                  <a:cubicBezTo>
                    <a:pt x="6251" y="3349"/>
                    <a:pt x="6136" y="1828"/>
                    <a:pt x="5238" y="875"/>
                  </a:cubicBezTo>
                  <a:cubicBezTo>
                    <a:pt x="5123" y="760"/>
                    <a:pt x="4988" y="646"/>
                    <a:pt x="4873" y="565"/>
                  </a:cubicBezTo>
                  <a:cubicBezTo>
                    <a:pt x="4353" y="183"/>
                    <a:pt x="3751" y="1"/>
                    <a:pt x="3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g26fb84efee9_0_348"/>
            <p:cNvSpPr/>
            <p:nvPr/>
          </p:nvSpPr>
          <p:spPr>
            <a:xfrm>
              <a:off x="1430309" y="1551547"/>
              <a:ext cx="486929" cy="881467"/>
            </a:xfrm>
            <a:custGeom>
              <a:avLst/>
              <a:gdLst/>
              <a:ahLst/>
              <a:cxnLst/>
              <a:rect l="l" t="t" r="r" b="b"/>
              <a:pathLst>
                <a:path w="2535" h="4589" extrusionOk="0">
                  <a:moveTo>
                    <a:pt x="1494" y="0"/>
                  </a:moveTo>
                  <a:lnTo>
                    <a:pt x="1494" y="27"/>
                  </a:lnTo>
                  <a:cubicBezTo>
                    <a:pt x="2392" y="987"/>
                    <a:pt x="2507" y="2474"/>
                    <a:pt x="1663" y="3548"/>
                  </a:cubicBezTo>
                  <a:cubicBezTo>
                    <a:pt x="1244" y="4082"/>
                    <a:pt x="649" y="4447"/>
                    <a:pt x="0" y="4589"/>
                  </a:cubicBezTo>
                  <a:cubicBezTo>
                    <a:pt x="649" y="4447"/>
                    <a:pt x="1271" y="4109"/>
                    <a:pt x="1690" y="3548"/>
                  </a:cubicBezTo>
                  <a:cubicBezTo>
                    <a:pt x="2534" y="2474"/>
                    <a:pt x="2426" y="953"/>
                    <a:pt x="14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g26fb84efee9_0_348"/>
            <p:cNvSpPr/>
            <p:nvPr/>
          </p:nvSpPr>
          <p:spPr>
            <a:xfrm>
              <a:off x="1317364" y="2432822"/>
              <a:ext cx="112945" cy="10757"/>
            </a:xfrm>
            <a:custGeom>
              <a:avLst/>
              <a:gdLst/>
              <a:ahLst/>
              <a:cxnLst/>
              <a:rect l="l" t="t" r="r" b="b"/>
              <a:pathLst>
                <a:path w="588" h="56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92" y="28"/>
                    <a:pt x="196" y="55"/>
                    <a:pt x="0" y="55"/>
                  </a:cubicBezTo>
                  <a:lnTo>
                    <a:pt x="27" y="55"/>
                  </a:lnTo>
                  <a:cubicBezTo>
                    <a:pt x="223" y="55"/>
                    <a:pt x="392" y="28"/>
                    <a:pt x="5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g26fb84efee9_0_348"/>
            <p:cNvSpPr/>
            <p:nvPr/>
          </p:nvSpPr>
          <p:spPr>
            <a:xfrm>
              <a:off x="948565" y="1556733"/>
              <a:ext cx="963486" cy="886845"/>
            </a:xfrm>
            <a:custGeom>
              <a:avLst/>
              <a:gdLst/>
              <a:ahLst/>
              <a:cxnLst/>
              <a:rect l="l" t="t" r="r" b="b"/>
              <a:pathLst>
                <a:path w="5016" h="4617" extrusionOk="0">
                  <a:moveTo>
                    <a:pt x="4002" y="0"/>
                  </a:moveTo>
                  <a:lnTo>
                    <a:pt x="3157" y="818"/>
                  </a:lnTo>
                  <a:cubicBezTo>
                    <a:pt x="3414" y="1095"/>
                    <a:pt x="3549" y="1467"/>
                    <a:pt x="3549" y="1859"/>
                  </a:cubicBezTo>
                  <a:cubicBezTo>
                    <a:pt x="3549" y="2731"/>
                    <a:pt x="2819" y="3460"/>
                    <a:pt x="1920" y="3460"/>
                  </a:cubicBezTo>
                  <a:cubicBezTo>
                    <a:pt x="1494" y="3460"/>
                    <a:pt x="1129" y="3291"/>
                    <a:pt x="846" y="3068"/>
                  </a:cubicBezTo>
                  <a:lnTo>
                    <a:pt x="1" y="3859"/>
                  </a:lnTo>
                  <a:cubicBezTo>
                    <a:pt x="89" y="3940"/>
                    <a:pt x="143" y="4001"/>
                    <a:pt x="231" y="4055"/>
                  </a:cubicBezTo>
                  <a:cubicBezTo>
                    <a:pt x="738" y="4420"/>
                    <a:pt x="1325" y="4616"/>
                    <a:pt x="1920" y="4616"/>
                  </a:cubicBezTo>
                  <a:cubicBezTo>
                    <a:pt x="2116" y="4616"/>
                    <a:pt x="2312" y="4589"/>
                    <a:pt x="2508" y="4562"/>
                  </a:cubicBezTo>
                  <a:cubicBezTo>
                    <a:pt x="3157" y="4420"/>
                    <a:pt x="3752" y="4055"/>
                    <a:pt x="4171" y="3521"/>
                  </a:cubicBezTo>
                  <a:cubicBezTo>
                    <a:pt x="5015" y="2447"/>
                    <a:pt x="4900" y="960"/>
                    <a:pt x="4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g26fb84efee9_0_348"/>
          <p:cNvSpPr/>
          <p:nvPr/>
        </p:nvSpPr>
        <p:spPr>
          <a:xfrm>
            <a:off x="6467288" y="4571050"/>
            <a:ext cx="3193200" cy="174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Estimates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Manfaatkan data real-time (lalu lintas, cuaca)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" name="Google Shape;486;g26fb84efee9_0_348"/>
          <p:cNvGrpSpPr/>
          <p:nvPr/>
        </p:nvGrpSpPr>
        <p:grpSpPr>
          <a:xfrm>
            <a:off x="11060309" y="3142398"/>
            <a:ext cx="1206088" cy="1304048"/>
            <a:chOff x="711150" y="1383475"/>
            <a:chExt cx="1206088" cy="1304048"/>
          </a:xfrm>
        </p:grpSpPr>
        <p:sp>
          <p:nvSpPr>
            <p:cNvPr id="487" name="Google Shape;487;g26fb84efee9_0_348"/>
            <p:cNvSpPr/>
            <p:nvPr/>
          </p:nvSpPr>
          <p:spPr>
            <a:xfrm>
              <a:off x="1160240" y="2346001"/>
              <a:ext cx="307908" cy="341523"/>
            </a:xfrm>
            <a:custGeom>
              <a:avLst/>
              <a:gdLst/>
              <a:ahLst/>
              <a:cxnLst/>
              <a:rect l="l" t="t" r="r" b="b"/>
              <a:pathLst>
                <a:path w="1603" h="1778" extrusionOk="0">
                  <a:moveTo>
                    <a:pt x="0" y="0"/>
                  </a:moveTo>
                  <a:lnTo>
                    <a:pt x="818" y="177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g26fb84efee9_0_348"/>
            <p:cNvSpPr/>
            <p:nvPr/>
          </p:nvSpPr>
          <p:spPr>
            <a:xfrm>
              <a:off x="711150" y="1383475"/>
              <a:ext cx="1200900" cy="1059911"/>
            </a:xfrm>
            <a:custGeom>
              <a:avLst/>
              <a:gdLst/>
              <a:ahLst/>
              <a:cxnLst/>
              <a:rect l="l" t="t" r="r" b="b"/>
              <a:pathLst>
                <a:path w="6252" h="5518" extrusionOk="0">
                  <a:moveTo>
                    <a:pt x="3156" y="1"/>
                  </a:moveTo>
                  <a:cubicBezTo>
                    <a:pt x="2295" y="1"/>
                    <a:pt x="1450" y="383"/>
                    <a:pt x="899" y="1098"/>
                  </a:cubicBezTo>
                  <a:cubicBezTo>
                    <a:pt x="0" y="2227"/>
                    <a:pt x="169" y="3829"/>
                    <a:pt x="1210" y="4761"/>
                  </a:cubicBezTo>
                  <a:cubicBezTo>
                    <a:pt x="1298" y="4842"/>
                    <a:pt x="1352" y="4903"/>
                    <a:pt x="1440" y="4957"/>
                  </a:cubicBezTo>
                  <a:cubicBezTo>
                    <a:pt x="1946" y="5336"/>
                    <a:pt x="2546" y="5518"/>
                    <a:pt x="3143" y="5518"/>
                  </a:cubicBezTo>
                  <a:cubicBezTo>
                    <a:pt x="4006" y="5518"/>
                    <a:pt x="4859" y="5138"/>
                    <a:pt x="5407" y="4423"/>
                  </a:cubicBezTo>
                  <a:cubicBezTo>
                    <a:pt x="6251" y="3349"/>
                    <a:pt x="6136" y="1828"/>
                    <a:pt x="5238" y="875"/>
                  </a:cubicBezTo>
                  <a:cubicBezTo>
                    <a:pt x="5123" y="760"/>
                    <a:pt x="4988" y="646"/>
                    <a:pt x="4873" y="565"/>
                  </a:cubicBezTo>
                  <a:cubicBezTo>
                    <a:pt x="4353" y="183"/>
                    <a:pt x="3751" y="1"/>
                    <a:pt x="3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g26fb84efee9_0_348"/>
            <p:cNvSpPr/>
            <p:nvPr/>
          </p:nvSpPr>
          <p:spPr>
            <a:xfrm>
              <a:off x="1430309" y="1551547"/>
              <a:ext cx="486929" cy="881467"/>
            </a:xfrm>
            <a:custGeom>
              <a:avLst/>
              <a:gdLst/>
              <a:ahLst/>
              <a:cxnLst/>
              <a:rect l="l" t="t" r="r" b="b"/>
              <a:pathLst>
                <a:path w="2535" h="4589" extrusionOk="0">
                  <a:moveTo>
                    <a:pt x="1494" y="0"/>
                  </a:moveTo>
                  <a:lnTo>
                    <a:pt x="1494" y="27"/>
                  </a:lnTo>
                  <a:cubicBezTo>
                    <a:pt x="2392" y="987"/>
                    <a:pt x="2507" y="2474"/>
                    <a:pt x="1663" y="3548"/>
                  </a:cubicBezTo>
                  <a:cubicBezTo>
                    <a:pt x="1244" y="4082"/>
                    <a:pt x="649" y="4447"/>
                    <a:pt x="0" y="4589"/>
                  </a:cubicBezTo>
                  <a:cubicBezTo>
                    <a:pt x="649" y="4447"/>
                    <a:pt x="1271" y="4109"/>
                    <a:pt x="1690" y="3548"/>
                  </a:cubicBezTo>
                  <a:cubicBezTo>
                    <a:pt x="2534" y="2474"/>
                    <a:pt x="2426" y="953"/>
                    <a:pt x="1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g26fb84efee9_0_348"/>
            <p:cNvSpPr/>
            <p:nvPr/>
          </p:nvSpPr>
          <p:spPr>
            <a:xfrm>
              <a:off x="1317364" y="2432822"/>
              <a:ext cx="112945" cy="10757"/>
            </a:xfrm>
            <a:custGeom>
              <a:avLst/>
              <a:gdLst/>
              <a:ahLst/>
              <a:cxnLst/>
              <a:rect l="l" t="t" r="r" b="b"/>
              <a:pathLst>
                <a:path w="588" h="56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92" y="28"/>
                    <a:pt x="196" y="55"/>
                    <a:pt x="0" y="55"/>
                  </a:cubicBezTo>
                  <a:lnTo>
                    <a:pt x="27" y="55"/>
                  </a:lnTo>
                  <a:cubicBezTo>
                    <a:pt x="223" y="55"/>
                    <a:pt x="392" y="28"/>
                    <a:pt x="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g26fb84efee9_0_348"/>
            <p:cNvSpPr/>
            <p:nvPr/>
          </p:nvSpPr>
          <p:spPr>
            <a:xfrm>
              <a:off x="948565" y="1556733"/>
              <a:ext cx="963486" cy="886845"/>
            </a:xfrm>
            <a:custGeom>
              <a:avLst/>
              <a:gdLst/>
              <a:ahLst/>
              <a:cxnLst/>
              <a:rect l="l" t="t" r="r" b="b"/>
              <a:pathLst>
                <a:path w="5016" h="4617" extrusionOk="0">
                  <a:moveTo>
                    <a:pt x="4002" y="0"/>
                  </a:moveTo>
                  <a:lnTo>
                    <a:pt x="3157" y="818"/>
                  </a:lnTo>
                  <a:cubicBezTo>
                    <a:pt x="3414" y="1095"/>
                    <a:pt x="3549" y="1467"/>
                    <a:pt x="3549" y="1859"/>
                  </a:cubicBezTo>
                  <a:cubicBezTo>
                    <a:pt x="3549" y="2731"/>
                    <a:pt x="2819" y="3460"/>
                    <a:pt x="1920" y="3460"/>
                  </a:cubicBezTo>
                  <a:cubicBezTo>
                    <a:pt x="1494" y="3460"/>
                    <a:pt x="1129" y="3291"/>
                    <a:pt x="846" y="3068"/>
                  </a:cubicBezTo>
                  <a:lnTo>
                    <a:pt x="1" y="3859"/>
                  </a:lnTo>
                  <a:cubicBezTo>
                    <a:pt x="89" y="3940"/>
                    <a:pt x="143" y="4001"/>
                    <a:pt x="231" y="4055"/>
                  </a:cubicBezTo>
                  <a:cubicBezTo>
                    <a:pt x="738" y="4420"/>
                    <a:pt x="1325" y="4616"/>
                    <a:pt x="1920" y="4616"/>
                  </a:cubicBezTo>
                  <a:cubicBezTo>
                    <a:pt x="2116" y="4616"/>
                    <a:pt x="2312" y="4589"/>
                    <a:pt x="2508" y="4562"/>
                  </a:cubicBezTo>
                  <a:cubicBezTo>
                    <a:pt x="3157" y="4420"/>
                    <a:pt x="3752" y="4055"/>
                    <a:pt x="4171" y="3521"/>
                  </a:cubicBezTo>
                  <a:cubicBezTo>
                    <a:pt x="5015" y="2447"/>
                    <a:pt x="4900" y="960"/>
                    <a:pt x="40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g26fb84efee9_0_348"/>
          <p:cNvSpPr/>
          <p:nvPr/>
        </p:nvSpPr>
        <p:spPr>
          <a:xfrm>
            <a:off x="10066750" y="4571063"/>
            <a:ext cx="3193200" cy="174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Optimization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Manfaatkan model estimasi untuk rute yang optimal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g26fb84efee9_0_348"/>
          <p:cNvGrpSpPr/>
          <p:nvPr/>
        </p:nvGrpSpPr>
        <p:grpSpPr>
          <a:xfrm>
            <a:off x="14659772" y="3142386"/>
            <a:ext cx="1206088" cy="1304048"/>
            <a:chOff x="711150" y="1383475"/>
            <a:chExt cx="1206088" cy="1304048"/>
          </a:xfrm>
        </p:grpSpPr>
        <p:sp>
          <p:nvSpPr>
            <p:cNvPr id="494" name="Google Shape;494;g26fb84efee9_0_348"/>
            <p:cNvSpPr/>
            <p:nvPr/>
          </p:nvSpPr>
          <p:spPr>
            <a:xfrm>
              <a:off x="1160240" y="2346001"/>
              <a:ext cx="307908" cy="341523"/>
            </a:xfrm>
            <a:custGeom>
              <a:avLst/>
              <a:gdLst/>
              <a:ahLst/>
              <a:cxnLst/>
              <a:rect l="l" t="t" r="r" b="b"/>
              <a:pathLst>
                <a:path w="1603" h="1778" extrusionOk="0">
                  <a:moveTo>
                    <a:pt x="0" y="0"/>
                  </a:moveTo>
                  <a:lnTo>
                    <a:pt x="818" y="177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g26fb84efee9_0_348"/>
            <p:cNvSpPr/>
            <p:nvPr/>
          </p:nvSpPr>
          <p:spPr>
            <a:xfrm>
              <a:off x="711150" y="1383475"/>
              <a:ext cx="1200900" cy="1059911"/>
            </a:xfrm>
            <a:custGeom>
              <a:avLst/>
              <a:gdLst/>
              <a:ahLst/>
              <a:cxnLst/>
              <a:rect l="l" t="t" r="r" b="b"/>
              <a:pathLst>
                <a:path w="6252" h="5518" extrusionOk="0">
                  <a:moveTo>
                    <a:pt x="3156" y="1"/>
                  </a:moveTo>
                  <a:cubicBezTo>
                    <a:pt x="2295" y="1"/>
                    <a:pt x="1450" y="383"/>
                    <a:pt x="899" y="1098"/>
                  </a:cubicBezTo>
                  <a:cubicBezTo>
                    <a:pt x="0" y="2227"/>
                    <a:pt x="169" y="3829"/>
                    <a:pt x="1210" y="4761"/>
                  </a:cubicBezTo>
                  <a:cubicBezTo>
                    <a:pt x="1298" y="4842"/>
                    <a:pt x="1352" y="4903"/>
                    <a:pt x="1440" y="4957"/>
                  </a:cubicBezTo>
                  <a:cubicBezTo>
                    <a:pt x="1946" y="5336"/>
                    <a:pt x="2546" y="5518"/>
                    <a:pt x="3143" y="5518"/>
                  </a:cubicBezTo>
                  <a:cubicBezTo>
                    <a:pt x="4006" y="5518"/>
                    <a:pt x="4859" y="5138"/>
                    <a:pt x="5407" y="4423"/>
                  </a:cubicBezTo>
                  <a:cubicBezTo>
                    <a:pt x="6251" y="3349"/>
                    <a:pt x="6136" y="1828"/>
                    <a:pt x="5238" y="875"/>
                  </a:cubicBezTo>
                  <a:cubicBezTo>
                    <a:pt x="5123" y="760"/>
                    <a:pt x="4988" y="646"/>
                    <a:pt x="4873" y="565"/>
                  </a:cubicBezTo>
                  <a:cubicBezTo>
                    <a:pt x="4353" y="183"/>
                    <a:pt x="3751" y="1"/>
                    <a:pt x="3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g26fb84efee9_0_348"/>
            <p:cNvSpPr/>
            <p:nvPr/>
          </p:nvSpPr>
          <p:spPr>
            <a:xfrm>
              <a:off x="1430309" y="1551547"/>
              <a:ext cx="486929" cy="881467"/>
            </a:xfrm>
            <a:custGeom>
              <a:avLst/>
              <a:gdLst/>
              <a:ahLst/>
              <a:cxnLst/>
              <a:rect l="l" t="t" r="r" b="b"/>
              <a:pathLst>
                <a:path w="2535" h="4589" extrusionOk="0">
                  <a:moveTo>
                    <a:pt x="1494" y="0"/>
                  </a:moveTo>
                  <a:lnTo>
                    <a:pt x="1494" y="27"/>
                  </a:lnTo>
                  <a:cubicBezTo>
                    <a:pt x="2392" y="987"/>
                    <a:pt x="2507" y="2474"/>
                    <a:pt x="1663" y="3548"/>
                  </a:cubicBezTo>
                  <a:cubicBezTo>
                    <a:pt x="1244" y="4082"/>
                    <a:pt x="649" y="4447"/>
                    <a:pt x="0" y="4589"/>
                  </a:cubicBezTo>
                  <a:cubicBezTo>
                    <a:pt x="649" y="4447"/>
                    <a:pt x="1271" y="4109"/>
                    <a:pt x="1690" y="3548"/>
                  </a:cubicBezTo>
                  <a:cubicBezTo>
                    <a:pt x="2534" y="2474"/>
                    <a:pt x="2426" y="953"/>
                    <a:pt x="1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g26fb84efee9_0_348"/>
            <p:cNvSpPr/>
            <p:nvPr/>
          </p:nvSpPr>
          <p:spPr>
            <a:xfrm>
              <a:off x="1317364" y="2432822"/>
              <a:ext cx="112945" cy="10757"/>
            </a:xfrm>
            <a:custGeom>
              <a:avLst/>
              <a:gdLst/>
              <a:ahLst/>
              <a:cxnLst/>
              <a:rect l="l" t="t" r="r" b="b"/>
              <a:pathLst>
                <a:path w="588" h="56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92" y="28"/>
                    <a:pt x="196" y="55"/>
                    <a:pt x="0" y="55"/>
                  </a:cubicBezTo>
                  <a:lnTo>
                    <a:pt x="27" y="55"/>
                  </a:lnTo>
                  <a:cubicBezTo>
                    <a:pt x="223" y="55"/>
                    <a:pt x="392" y="28"/>
                    <a:pt x="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g26fb84efee9_0_348"/>
            <p:cNvSpPr/>
            <p:nvPr/>
          </p:nvSpPr>
          <p:spPr>
            <a:xfrm>
              <a:off x="948565" y="1556733"/>
              <a:ext cx="963486" cy="886845"/>
            </a:xfrm>
            <a:custGeom>
              <a:avLst/>
              <a:gdLst/>
              <a:ahLst/>
              <a:cxnLst/>
              <a:rect l="l" t="t" r="r" b="b"/>
              <a:pathLst>
                <a:path w="5016" h="4617" extrusionOk="0">
                  <a:moveTo>
                    <a:pt x="4002" y="0"/>
                  </a:moveTo>
                  <a:lnTo>
                    <a:pt x="3157" y="818"/>
                  </a:lnTo>
                  <a:cubicBezTo>
                    <a:pt x="3414" y="1095"/>
                    <a:pt x="3549" y="1467"/>
                    <a:pt x="3549" y="1859"/>
                  </a:cubicBezTo>
                  <a:cubicBezTo>
                    <a:pt x="3549" y="2731"/>
                    <a:pt x="2819" y="3460"/>
                    <a:pt x="1920" y="3460"/>
                  </a:cubicBezTo>
                  <a:cubicBezTo>
                    <a:pt x="1494" y="3460"/>
                    <a:pt x="1129" y="3291"/>
                    <a:pt x="846" y="3068"/>
                  </a:cubicBezTo>
                  <a:lnTo>
                    <a:pt x="1" y="3859"/>
                  </a:lnTo>
                  <a:cubicBezTo>
                    <a:pt x="89" y="3940"/>
                    <a:pt x="143" y="4001"/>
                    <a:pt x="231" y="4055"/>
                  </a:cubicBezTo>
                  <a:cubicBezTo>
                    <a:pt x="738" y="4420"/>
                    <a:pt x="1325" y="4616"/>
                    <a:pt x="1920" y="4616"/>
                  </a:cubicBezTo>
                  <a:cubicBezTo>
                    <a:pt x="2116" y="4616"/>
                    <a:pt x="2312" y="4589"/>
                    <a:pt x="2508" y="4562"/>
                  </a:cubicBezTo>
                  <a:cubicBezTo>
                    <a:pt x="3157" y="4420"/>
                    <a:pt x="3752" y="4055"/>
                    <a:pt x="4171" y="3521"/>
                  </a:cubicBezTo>
                  <a:cubicBezTo>
                    <a:pt x="5015" y="2447"/>
                    <a:pt x="4900" y="960"/>
                    <a:pt x="4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g26fb84efee9_0_348"/>
          <p:cNvSpPr/>
          <p:nvPr/>
        </p:nvSpPr>
        <p:spPr>
          <a:xfrm>
            <a:off x="13666213" y="4571050"/>
            <a:ext cx="3193200" cy="174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Sediakan estimasi waktu yang transparan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" name="Google Shape;500;g26fb84efee9_0_348"/>
          <p:cNvGrpSpPr/>
          <p:nvPr/>
        </p:nvGrpSpPr>
        <p:grpSpPr>
          <a:xfrm>
            <a:off x="7460834" y="6640288"/>
            <a:ext cx="1206088" cy="1304048"/>
            <a:chOff x="711150" y="1383475"/>
            <a:chExt cx="1206088" cy="1304048"/>
          </a:xfrm>
        </p:grpSpPr>
        <p:sp>
          <p:nvSpPr>
            <p:cNvPr id="501" name="Google Shape;501;g26fb84efee9_0_348"/>
            <p:cNvSpPr/>
            <p:nvPr/>
          </p:nvSpPr>
          <p:spPr>
            <a:xfrm>
              <a:off x="1160240" y="2346001"/>
              <a:ext cx="307908" cy="341523"/>
            </a:xfrm>
            <a:custGeom>
              <a:avLst/>
              <a:gdLst/>
              <a:ahLst/>
              <a:cxnLst/>
              <a:rect l="l" t="t" r="r" b="b"/>
              <a:pathLst>
                <a:path w="1603" h="1778" extrusionOk="0">
                  <a:moveTo>
                    <a:pt x="0" y="0"/>
                  </a:moveTo>
                  <a:lnTo>
                    <a:pt x="818" y="177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g26fb84efee9_0_348"/>
            <p:cNvSpPr/>
            <p:nvPr/>
          </p:nvSpPr>
          <p:spPr>
            <a:xfrm>
              <a:off x="711150" y="1383475"/>
              <a:ext cx="1200900" cy="1059911"/>
            </a:xfrm>
            <a:custGeom>
              <a:avLst/>
              <a:gdLst/>
              <a:ahLst/>
              <a:cxnLst/>
              <a:rect l="l" t="t" r="r" b="b"/>
              <a:pathLst>
                <a:path w="6252" h="5518" extrusionOk="0">
                  <a:moveTo>
                    <a:pt x="3156" y="1"/>
                  </a:moveTo>
                  <a:cubicBezTo>
                    <a:pt x="2295" y="1"/>
                    <a:pt x="1450" y="383"/>
                    <a:pt x="899" y="1098"/>
                  </a:cubicBezTo>
                  <a:cubicBezTo>
                    <a:pt x="0" y="2227"/>
                    <a:pt x="169" y="3829"/>
                    <a:pt x="1210" y="4761"/>
                  </a:cubicBezTo>
                  <a:cubicBezTo>
                    <a:pt x="1298" y="4842"/>
                    <a:pt x="1352" y="4903"/>
                    <a:pt x="1440" y="4957"/>
                  </a:cubicBezTo>
                  <a:cubicBezTo>
                    <a:pt x="1946" y="5336"/>
                    <a:pt x="2546" y="5518"/>
                    <a:pt x="3143" y="5518"/>
                  </a:cubicBezTo>
                  <a:cubicBezTo>
                    <a:pt x="4006" y="5518"/>
                    <a:pt x="4859" y="5138"/>
                    <a:pt x="5407" y="4423"/>
                  </a:cubicBezTo>
                  <a:cubicBezTo>
                    <a:pt x="6251" y="3349"/>
                    <a:pt x="6136" y="1828"/>
                    <a:pt x="5238" y="875"/>
                  </a:cubicBezTo>
                  <a:cubicBezTo>
                    <a:pt x="5123" y="760"/>
                    <a:pt x="4988" y="646"/>
                    <a:pt x="4873" y="565"/>
                  </a:cubicBezTo>
                  <a:cubicBezTo>
                    <a:pt x="4353" y="183"/>
                    <a:pt x="3751" y="1"/>
                    <a:pt x="3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g26fb84efee9_0_348"/>
            <p:cNvSpPr/>
            <p:nvPr/>
          </p:nvSpPr>
          <p:spPr>
            <a:xfrm>
              <a:off x="1430309" y="1551547"/>
              <a:ext cx="486929" cy="881467"/>
            </a:xfrm>
            <a:custGeom>
              <a:avLst/>
              <a:gdLst/>
              <a:ahLst/>
              <a:cxnLst/>
              <a:rect l="l" t="t" r="r" b="b"/>
              <a:pathLst>
                <a:path w="2535" h="4589" extrusionOk="0">
                  <a:moveTo>
                    <a:pt x="1494" y="0"/>
                  </a:moveTo>
                  <a:lnTo>
                    <a:pt x="1494" y="27"/>
                  </a:lnTo>
                  <a:cubicBezTo>
                    <a:pt x="2392" y="987"/>
                    <a:pt x="2507" y="2474"/>
                    <a:pt x="1663" y="3548"/>
                  </a:cubicBezTo>
                  <a:cubicBezTo>
                    <a:pt x="1244" y="4082"/>
                    <a:pt x="649" y="4447"/>
                    <a:pt x="0" y="4589"/>
                  </a:cubicBezTo>
                  <a:cubicBezTo>
                    <a:pt x="649" y="4447"/>
                    <a:pt x="1271" y="4109"/>
                    <a:pt x="1690" y="3548"/>
                  </a:cubicBezTo>
                  <a:cubicBezTo>
                    <a:pt x="2534" y="2474"/>
                    <a:pt x="2426" y="953"/>
                    <a:pt x="1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g26fb84efee9_0_348"/>
            <p:cNvSpPr/>
            <p:nvPr/>
          </p:nvSpPr>
          <p:spPr>
            <a:xfrm>
              <a:off x="1317364" y="2432822"/>
              <a:ext cx="112945" cy="10757"/>
            </a:xfrm>
            <a:custGeom>
              <a:avLst/>
              <a:gdLst/>
              <a:ahLst/>
              <a:cxnLst/>
              <a:rect l="l" t="t" r="r" b="b"/>
              <a:pathLst>
                <a:path w="588" h="56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92" y="28"/>
                    <a:pt x="196" y="55"/>
                    <a:pt x="0" y="55"/>
                  </a:cubicBezTo>
                  <a:lnTo>
                    <a:pt x="27" y="55"/>
                  </a:lnTo>
                  <a:cubicBezTo>
                    <a:pt x="223" y="55"/>
                    <a:pt x="392" y="28"/>
                    <a:pt x="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g26fb84efee9_0_348"/>
            <p:cNvSpPr/>
            <p:nvPr/>
          </p:nvSpPr>
          <p:spPr>
            <a:xfrm>
              <a:off x="948565" y="1556733"/>
              <a:ext cx="963486" cy="886845"/>
            </a:xfrm>
            <a:custGeom>
              <a:avLst/>
              <a:gdLst/>
              <a:ahLst/>
              <a:cxnLst/>
              <a:rect l="l" t="t" r="r" b="b"/>
              <a:pathLst>
                <a:path w="5016" h="4617" extrusionOk="0">
                  <a:moveTo>
                    <a:pt x="4002" y="0"/>
                  </a:moveTo>
                  <a:lnTo>
                    <a:pt x="3157" y="818"/>
                  </a:lnTo>
                  <a:cubicBezTo>
                    <a:pt x="3414" y="1095"/>
                    <a:pt x="3549" y="1467"/>
                    <a:pt x="3549" y="1859"/>
                  </a:cubicBezTo>
                  <a:cubicBezTo>
                    <a:pt x="3549" y="2731"/>
                    <a:pt x="2819" y="3460"/>
                    <a:pt x="1920" y="3460"/>
                  </a:cubicBezTo>
                  <a:cubicBezTo>
                    <a:pt x="1494" y="3460"/>
                    <a:pt x="1129" y="3291"/>
                    <a:pt x="846" y="3068"/>
                  </a:cubicBezTo>
                  <a:lnTo>
                    <a:pt x="1" y="3859"/>
                  </a:lnTo>
                  <a:cubicBezTo>
                    <a:pt x="89" y="3940"/>
                    <a:pt x="143" y="4001"/>
                    <a:pt x="231" y="4055"/>
                  </a:cubicBezTo>
                  <a:cubicBezTo>
                    <a:pt x="738" y="4420"/>
                    <a:pt x="1325" y="4616"/>
                    <a:pt x="1920" y="4616"/>
                  </a:cubicBezTo>
                  <a:cubicBezTo>
                    <a:pt x="2116" y="4616"/>
                    <a:pt x="2312" y="4589"/>
                    <a:pt x="2508" y="4562"/>
                  </a:cubicBezTo>
                  <a:cubicBezTo>
                    <a:pt x="3157" y="4420"/>
                    <a:pt x="3752" y="4055"/>
                    <a:pt x="4171" y="3521"/>
                  </a:cubicBezTo>
                  <a:cubicBezTo>
                    <a:pt x="5015" y="2447"/>
                    <a:pt x="4900" y="960"/>
                    <a:pt x="4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g26fb84efee9_0_348"/>
          <p:cNvSpPr/>
          <p:nvPr/>
        </p:nvSpPr>
        <p:spPr>
          <a:xfrm>
            <a:off x="6467275" y="8068950"/>
            <a:ext cx="3193200" cy="174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Monitoring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Pantau kinerja ML, seperti rata-rata dan kepuasan customer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7" name="Google Shape;507;g26fb84efee9_0_348"/>
          <p:cNvGrpSpPr/>
          <p:nvPr/>
        </p:nvGrpSpPr>
        <p:grpSpPr>
          <a:xfrm>
            <a:off x="11060297" y="6640298"/>
            <a:ext cx="1206088" cy="1304048"/>
            <a:chOff x="711150" y="1383475"/>
            <a:chExt cx="1206088" cy="1304048"/>
          </a:xfrm>
        </p:grpSpPr>
        <p:sp>
          <p:nvSpPr>
            <p:cNvPr id="508" name="Google Shape;508;g26fb84efee9_0_348"/>
            <p:cNvSpPr/>
            <p:nvPr/>
          </p:nvSpPr>
          <p:spPr>
            <a:xfrm>
              <a:off x="1160240" y="2346001"/>
              <a:ext cx="307908" cy="341523"/>
            </a:xfrm>
            <a:custGeom>
              <a:avLst/>
              <a:gdLst/>
              <a:ahLst/>
              <a:cxnLst/>
              <a:rect l="l" t="t" r="r" b="b"/>
              <a:pathLst>
                <a:path w="1603" h="1778" extrusionOk="0">
                  <a:moveTo>
                    <a:pt x="0" y="0"/>
                  </a:moveTo>
                  <a:lnTo>
                    <a:pt x="818" y="177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g26fb84efee9_0_348"/>
            <p:cNvSpPr/>
            <p:nvPr/>
          </p:nvSpPr>
          <p:spPr>
            <a:xfrm>
              <a:off x="711150" y="1383475"/>
              <a:ext cx="1200900" cy="1059911"/>
            </a:xfrm>
            <a:custGeom>
              <a:avLst/>
              <a:gdLst/>
              <a:ahLst/>
              <a:cxnLst/>
              <a:rect l="l" t="t" r="r" b="b"/>
              <a:pathLst>
                <a:path w="6252" h="5518" extrusionOk="0">
                  <a:moveTo>
                    <a:pt x="3156" y="1"/>
                  </a:moveTo>
                  <a:cubicBezTo>
                    <a:pt x="2295" y="1"/>
                    <a:pt x="1450" y="383"/>
                    <a:pt x="899" y="1098"/>
                  </a:cubicBezTo>
                  <a:cubicBezTo>
                    <a:pt x="0" y="2227"/>
                    <a:pt x="169" y="3829"/>
                    <a:pt x="1210" y="4761"/>
                  </a:cubicBezTo>
                  <a:cubicBezTo>
                    <a:pt x="1298" y="4842"/>
                    <a:pt x="1352" y="4903"/>
                    <a:pt x="1440" y="4957"/>
                  </a:cubicBezTo>
                  <a:cubicBezTo>
                    <a:pt x="1946" y="5336"/>
                    <a:pt x="2546" y="5518"/>
                    <a:pt x="3143" y="5518"/>
                  </a:cubicBezTo>
                  <a:cubicBezTo>
                    <a:pt x="4006" y="5518"/>
                    <a:pt x="4859" y="5138"/>
                    <a:pt x="5407" y="4423"/>
                  </a:cubicBezTo>
                  <a:cubicBezTo>
                    <a:pt x="6251" y="3349"/>
                    <a:pt x="6136" y="1828"/>
                    <a:pt x="5238" y="875"/>
                  </a:cubicBezTo>
                  <a:cubicBezTo>
                    <a:pt x="5123" y="760"/>
                    <a:pt x="4988" y="646"/>
                    <a:pt x="4873" y="565"/>
                  </a:cubicBezTo>
                  <a:cubicBezTo>
                    <a:pt x="4353" y="183"/>
                    <a:pt x="3751" y="1"/>
                    <a:pt x="3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g26fb84efee9_0_348"/>
            <p:cNvSpPr/>
            <p:nvPr/>
          </p:nvSpPr>
          <p:spPr>
            <a:xfrm>
              <a:off x="1430309" y="1551547"/>
              <a:ext cx="486929" cy="881467"/>
            </a:xfrm>
            <a:custGeom>
              <a:avLst/>
              <a:gdLst/>
              <a:ahLst/>
              <a:cxnLst/>
              <a:rect l="l" t="t" r="r" b="b"/>
              <a:pathLst>
                <a:path w="2535" h="4589" extrusionOk="0">
                  <a:moveTo>
                    <a:pt x="1494" y="0"/>
                  </a:moveTo>
                  <a:lnTo>
                    <a:pt x="1494" y="27"/>
                  </a:lnTo>
                  <a:cubicBezTo>
                    <a:pt x="2392" y="987"/>
                    <a:pt x="2507" y="2474"/>
                    <a:pt x="1663" y="3548"/>
                  </a:cubicBezTo>
                  <a:cubicBezTo>
                    <a:pt x="1244" y="4082"/>
                    <a:pt x="649" y="4447"/>
                    <a:pt x="0" y="4589"/>
                  </a:cubicBezTo>
                  <a:cubicBezTo>
                    <a:pt x="649" y="4447"/>
                    <a:pt x="1271" y="4109"/>
                    <a:pt x="1690" y="3548"/>
                  </a:cubicBezTo>
                  <a:cubicBezTo>
                    <a:pt x="2534" y="2474"/>
                    <a:pt x="2426" y="953"/>
                    <a:pt x="14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g26fb84efee9_0_348"/>
            <p:cNvSpPr/>
            <p:nvPr/>
          </p:nvSpPr>
          <p:spPr>
            <a:xfrm>
              <a:off x="1317364" y="2432822"/>
              <a:ext cx="112945" cy="10757"/>
            </a:xfrm>
            <a:custGeom>
              <a:avLst/>
              <a:gdLst/>
              <a:ahLst/>
              <a:cxnLst/>
              <a:rect l="l" t="t" r="r" b="b"/>
              <a:pathLst>
                <a:path w="588" h="56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92" y="28"/>
                    <a:pt x="196" y="55"/>
                    <a:pt x="0" y="55"/>
                  </a:cubicBezTo>
                  <a:lnTo>
                    <a:pt x="27" y="55"/>
                  </a:lnTo>
                  <a:cubicBezTo>
                    <a:pt x="223" y="55"/>
                    <a:pt x="392" y="28"/>
                    <a:pt x="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g26fb84efee9_0_348"/>
            <p:cNvSpPr/>
            <p:nvPr/>
          </p:nvSpPr>
          <p:spPr>
            <a:xfrm>
              <a:off x="948565" y="1556733"/>
              <a:ext cx="963486" cy="886845"/>
            </a:xfrm>
            <a:custGeom>
              <a:avLst/>
              <a:gdLst/>
              <a:ahLst/>
              <a:cxnLst/>
              <a:rect l="l" t="t" r="r" b="b"/>
              <a:pathLst>
                <a:path w="5016" h="4617" extrusionOk="0">
                  <a:moveTo>
                    <a:pt x="4002" y="0"/>
                  </a:moveTo>
                  <a:lnTo>
                    <a:pt x="3157" y="818"/>
                  </a:lnTo>
                  <a:cubicBezTo>
                    <a:pt x="3414" y="1095"/>
                    <a:pt x="3549" y="1467"/>
                    <a:pt x="3549" y="1859"/>
                  </a:cubicBezTo>
                  <a:cubicBezTo>
                    <a:pt x="3549" y="2731"/>
                    <a:pt x="2819" y="3460"/>
                    <a:pt x="1920" y="3460"/>
                  </a:cubicBezTo>
                  <a:cubicBezTo>
                    <a:pt x="1494" y="3460"/>
                    <a:pt x="1129" y="3291"/>
                    <a:pt x="846" y="3068"/>
                  </a:cubicBezTo>
                  <a:lnTo>
                    <a:pt x="1" y="3859"/>
                  </a:lnTo>
                  <a:cubicBezTo>
                    <a:pt x="89" y="3940"/>
                    <a:pt x="143" y="4001"/>
                    <a:pt x="231" y="4055"/>
                  </a:cubicBezTo>
                  <a:cubicBezTo>
                    <a:pt x="738" y="4420"/>
                    <a:pt x="1325" y="4616"/>
                    <a:pt x="1920" y="4616"/>
                  </a:cubicBezTo>
                  <a:cubicBezTo>
                    <a:pt x="2116" y="4616"/>
                    <a:pt x="2312" y="4589"/>
                    <a:pt x="2508" y="4562"/>
                  </a:cubicBezTo>
                  <a:cubicBezTo>
                    <a:pt x="3157" y="4420"/>
                    <a:pt x="3752" y="4055"/>
                    <a:pt x="4171" y="3521"/>
                  </a:cubicBezTo>
                  <a:cubicBezTo>
                    <a:pt x="5015" y="2447"/>
                    <a:pt x="4900" y="960"/>
                    <a:pt x="4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g26fb84efee9_0_348"/>
          <p:cNvSpPr/>
          <p:nvPr/>
        </p:nvSpPr>
        <p:spPr>
          <a:xfrm>
            <a:off x="10066738" y="8068963"/>
            <a:ext cx="3193200" cy="174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Analysis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Menganalisis kritik dan saran dari customer untuk ML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g26fb84efee9_0_348"/>
          <p:cNvGrpSpPr/>
          <p:nvPr/>
        </p:nvGrpSpPr>
        <p:grpSpPr>
          <a:xfrm>
            <a:off x="14659759" y="6640286"/>
            <a:ext cx="1206088" cy="1304048"/>
            <a:chOff x="711150" y="1383475"/>
            <a:chExt cx="1206088" cy="1304048"/>
          </a:xfrm>
        </p:grpSpPr>
        <p:sp>
          <p:nvSpPr>
            <p:cNvPr id="515" name="Google Shape;515;g26fb84efee9_0_348"/>
            <p:cNvSpPr/>
            <p:nvPr/>
          </p:nvSpPr>
          <p:spPr>
            <a:xfrm>
              <a:off x="1160240" y="2346001"/>
              <a:ext cx="307908" cy="341523"/>
            </a:xfrm>
            <a:custGeom>
              <a:avLst/>
              <a:gdLst/>
              <a:ahLst/>
              <a:cxnLst/>
              <a:rect l="l" t="t" r="r" b="b"/>
              <a:pathLst>
                <a:path w="1603" h="1778" extrusionOk="0">
                  <a:moveTo>
                    <a:pt x="0" y="0"/>
                  </a:moveTo>
                  <a:lnTo>
                    <a:pt x="818" y="177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g26fb84efee9_0_348"/>
            <p:cNvSpPr/>
            <p:nvPr/>
          </p:nvSpPr>
          <p:spPr>
            <a:xfrm>
              <a:off x="711150" y="1383475"/>
              <a:ext cx="1200900" cy="1059911"/>
            </a:xfrm>
            <a:custGeom>
              <a:avLst/>
              <a:gdLst/>
              <a:ahLst/>
              <a:cxnLst/>
              <a:rect l="l" t="t" r="r" b="b"/>
              <a:pathLst>
                <a:path w="6252" h="5518" extrusionOk="0">
                  <a:moveTo>
                    <a:pt x="3156" y="1"/>
                  </a:moveTo>
                  <a:cubicBezTo>
                    <a:pt x="2295" y="1"/>
                    <a:pt x="1450" y="383"/>
                    <a:pt x="899" y="1098"/>
                  </a:cubicBezTo>
                  <a:cubicBezTo>
                    <a:pt x="0" y="2227"/>
                    <a:pt x="169" y="3829"/>
                    <a:pt x="1210" y="4761"/>
                  </a:cubicBezTo>
                  <a:cubicBezTo>
                    <a:pt x="1298" y="4842"/>
                    <a:pt x="1352" y="4903"/>
                    <a:pt x="1440" y="4957"/>
                  </a:cubicBezTo>
                  <a:cubicBezTo>
                    <a:pt x="1946" y="5336"/>
                    <a:pt x="2546" y="5518"/>
                    <a:pt x="3143" y="5518"/>
                  </a:cubicBezTo>
                  <a:cubicBezTo>
                    <a:pt x="4006" y="5518"/>
                    <a:pt x="4859" y="5138"/>
                    <a:pt x="5407" y="4423"/>
                  </a:cubicBezTo>
                  <a:cubicBezTo>
                    <a:pt x="6251" y="3349"/>
                    <a:pt x="6136" y="1828"/>
                    <a:pt x="5238" y="875"/>
                  </a:cubicBezTo>
                  <a:cubicBezTo>
                    <a:pt x="5123" y="760"/>
                    <a:pt x="4988" y="646"/>
                    <a:pt x="4873" y="565"/>
                  </a:cubicBezTo>
                  <a:cubicBezTo>
                    <a:pt x="4353" y="183"/>
                    <a:pt x="3751" y="1"/>
                    <a:pt x="3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g26fb84efee9_0_348"/>
            <p:cNvSpPr/>
            <p:nvPr/>
          </p:nvSpPr>
          <p:spPr>
            <a:xfrm>
              <a:off x="1430309" y="1551547"/>
              <a:ext cx="486929" cy="881467"/>
            </a:xfrm>
            <a:custGeom>
              <a:avLst/>
              <a:gdLst/>
              <a:ahLst/>
              <a:cxnLst/>
              <a:rect l="l" t="t" r="r" b="b"/>
              <a:pathLst>
                <a:path w="2535" h="4589" extrusionOk="0">
                  <a:moveTo>
                    <a:pt x="1494" y="0"/>
                  </a:moveTo>
                  <a:lnTo>
                    <a:pt x="1494" y="27"/>
                  </a:lnTo>
                  <a:cubicBezTo>
                    <a:pt x="2392" y="987"/>
                    <a:pt x="2507" y="2474"/>
                    <a:pt x="1663" y="3548"/>
                  </a:cubicBezTo>
                  <a:cubicBezTo>
                    <a:pt x="1244" y="4082"/>
                    <a:pt x="649" y="4447"/>
                    <a:pt x="0" y="4589"/>
                  </a:cubicBezTo>
                  <a:cubicBezTo>
                    <a:pt x="649" y="4447"/>
                    <a:pt x="1271" y="4109"/>
                    <a:pt x="1690" y="3548"/>
                  </a:cubicBezTo>
                  <a:cubicBezTo>
                    <a:pt x="2534" y="2474"/>
                    <a:pt x="2426" y="953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g26fb84efee9_0_348"/>
            <p:cNvSpPr/>
            <p:nvPr/>
          </p:nvSpPr>
          <p:spPr>
            <a:xfrm>
              <a:off x="1317364" y="2432822"/>
              <a:ext cx="112945" cy="10757"/>
            </a:xfrm>
            <a:custGeom>
              <a:avLst/>
              <a:gdLst/>
              <a:ahLst/>
              <a:cxnLst/>
              <a:rect l="l" t="t" r="r" b="b"/>
              <a:pathLst>
                <a:path w="588" h="56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92" y="28"/>
                    <a:pt x="196" y="55"/>
                    <a:pt x="0" y="55"/>
                  </a:cubicBezTo>
                  <a:lnTo>
                    <a:pt x="27" y="55"/>
                  </a:lnTo>
                  <a:cubicBezTo>
                    <a:pt x="223" y="55"/>
                    <a:pt x="392" y="28"/>
                    <a:pt x="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g26fb84efee9_0_348"/>
            <p:cNvSpPr/>
            <p:nvPr/>
          </p:nvSpPr>
          <p:spPr>
            <a:xfrm>
              <a:off x="948565" y="1556733"/>
              <a:ext cx="963486" cy="886845"/>
            </a:xfrm>
            <a:custGeom>
              <a:avLst/>
              <a:gdLst/>
              <a:ahLst/>
              <a:cxnLst/>
              <a:rect l="l" t="t" r="r" b="b"/>
              <a:pathLst>
                <a:path w="5016" h="4617" extrusionOk="0">
                  <a:moveTo>
                    <a:pt x="4002" y="0"/>
                  </a:moveTo>
                  <a:lnTo>
                    <a:pt x="3157" y="818"/>
                  </a:lnTo>
                  <a:cubicBezTo>
                    <a:pt x="3414" y="1095"/>
                    <a:pt x="3549" y="1467"/>
                    <a:pt x="3549" y="1859"/>
                  </a:cubicBezTo>
                  <a:cubicBezTo>
                    <a:pt x="3549" y="2731"/>
                    <a:pt x="2819" y="3460"/>
                    <a:pt x="1920" y="3460"/>
                  </a:cubicBezTo>
                  <a:cubicBezTo>
                    <a:pt x="1494" y="3460"/>
                    <a:pt x="1129" y="3291"/>
                    <a:pt x="846" y="3068"/>
                  </a:cubicBezTo>
                  <a:lnTo>
                    <a:pt x="1" y="3859"/>
                  </a:lnTo>
                  <a:cubicBezTo>
                    <a:pt x="89" y="3940"/>
                    <a:pt x="143" y="4001"/>
                    <a:pt x="231" y="4055"/>
                  </a:cubicBezTo>
                  <a:cubicBezTo>
                    <a:pt x="738" y="4420"/>
                    <a:pt x="1325" y="4616"/>
                    <a:pt x="1920" y="4616"/>
                  </a:cubicBezTo>
                  <a:cubicBezTo>
                    <a:pt x="2116" y="4616"/>
                    <a:pt x="2312" y="4589"/>
                    <a:pt x="2508" y="4562"/>
                  </a:cubicBezTo>
                  <a:cubicBezTo>
                    <a:pt x="3157" y="4420"/>
                    <a:pt x="3752" y="4055"/>
                    <a:pt x="4171" y="3521"/>
                  </a:cubicBezTo>
                  <a:cubicBezTo>
                    <a:pt x="5015" y="2447"/>
                    <a:pt x="4900" y="960"/>
                    <a:pt x="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g26fb84efee9_0_348"/>
          <p:cNvSpPr/>
          <p:nvPr/>
        </p:nvSpPr>
        <p:spPr>
          <a:xfrm>
            <a:off x="13666200" y="8068950"/>
            <a:ext cx="3193200" cy="174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Tingkatkan ML dengan sumber data, algoritma yang baru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26fb84efee9_0_348"/>
          <p:cNvSpPr/>
          <p:nvPr/>
        </p:nvSpPr>
        <p:spPr>
          <a:xfrm>
            <a:off x="795650" y="3429000"/>
            <a:ext cx="4062690" cy="3897940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noFill/>
          <a:ln w="171450" cap="sq" cmpd="sng">
            <a:solidFill>
              <a:srgbClr val="9FC1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22" name="Google Shape;522;g26fb84efee9_0_348"/>
          <p:cNvSpPr txBox="1"/>
          <p:nvPr/>
        </p:nvSpPr>
        <p:spPr>
          <a:xfrm>
            <a:off x="967300" y="3926275"/>
            <a:ext cx="3719400" cy="29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1"/>
              <a:buFont typeface="Arial"/>
              <a:buNone/>
            </a:pPr>
            <a:r>
              <a:rPr lang="en-US" sz="230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Pihak Porter dapat memanfaatkan model estimasi waktu pengiriman untuk mengoptimalkan operasi dan meningkatkan pengalaman pelanggan.</a:t>
            </a:r>
            <a:endParaRPr sz="230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6fbce821ff_5_232"/>
          <p:cNvSpPr/>
          <p:nvPr/>
        </p:nvSpPr>
        <p:spPr>
          <a:xfrm>
            <a:off x="-659724" y="-263178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 extrusionOk="0">
                <a:moveTo>
                  <a:pt x="0" y="0"/>
                </a:moveTo>
                <a:lnTo>
                  <a:pt x="4382593" y="0"/>
                </a:lnTo>
                <a:lnTo>
                  <a:pt x="4382593" y="2860637"/>
                </a:lnTo>
                <a:lnTo>
                  <a:pt x="0" y="28606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8" name="Google Shape;528;g26fbce821ff_5_232"/>
          <p:cNvSpPr/>
          <p:nvPr/>
        </p:nvSpPr>
        <p:spPr>
          <a:xfrm>
            <a:off x="2209291" y="536491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 extrusionOk="0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29" name="Google Shape;529;g26fbce821ff_5_232"/>
          <p:cNvGrpSpPr/>
          <p:nvPr/>
        </p:nvGrpSpPr>
        <p:grpSpPr>
          <a:xfrm>
            <a:off x="-1070826" y="8905716"/>
            <a:ext cx="20429652" cy="1749036"/>
            <a:chOff x="0" y="0"/>
            <a:chExt cx="27239536" cy="2332049"/>
          </a:xfrm>
        </p:grpSpPr>
        <p:sp>
          <p:nvSpPr>
            <p:cNvPr id="530" name="Google Shape;530;g26fbce821ff_5_232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893" t="-18660"/>
              </a:stretch>
            </a:blipFill>
            <a:ln>
              <a:noFill/>
            </a:ln>
          </p:spPr>
        </p:sp>
        <p:sp>
          <p:nvSpPr>
            <p:cNvPr id="531" name="Google Shape;531;g26fbce821ff_5_232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l="-893" t="-18660"/>
              </a:stretch>
            </a:blipFill>
            <a:ln>
              <a:noFill/>
            </a:ln>
          </p:spPr>
        </p:sp>
      </p:grpSp>
      <p:sp>
        <p:nvSpPr>
          <p:cNvPr id="532" name="Google Shape;532;g26fbce821ff_5_232"/>
          <p:cNvSpPr/>
          <p:nvPr/>
        </p:nvSpPr>
        <p:spPr>
          <a:xfrm flipH="1">
            <a:off x="1143000" y="3713088"/>
            <a:ext cx="3911085" cy="5635808"/>
          </a:xfrm>
          <a:custGeom>
            <a:avLst/>
            <a:gdLst/>
            <a:ahLst/>
            <a:cxnLst/>
            <a:rect l="l" t="t" r="r" b="b"/>
            <a:pathLst>
              <a:path w="8415996" h="8717134" extrusionOk="0">
                <a:moveTo>
                  <a:pt x="8415996" y="0"/>
                </a:moveTo>
                <a:lnTo>
                  <a:pt x="0" y="0"/>
                </a:lnTo>
                <a:lnTo>
                  <a:pt x="0" y="8717134"/>
                </a:lnTo>
                <a:lnTo>
                  <a:pt x="8415996" y="8717134"/>
                </a:lnTo>
                <a:lnTo>
                  <a:pt x="841599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33" name="Google Shape;533;g26fbce821ff_5_232"/>
          <p:cNvGrpSpPr/>
          <p:nvPr/>
        </p:nvGrpSpPr>
        <p:grpSpPr>
          <a:xfrm rot="10800000">
            <a:off x="5871379" y="1167141"/>
            <a:ext cx="14240705" cy="2140918"/>
            <a:chOff x="0" y="-57150"/>
            <a:chExt cx="3083387" cy="463550"/>
          </a:xfrm>
        </p:grpSpPr>
        <p:sp>
          <p:nvSpPr>
            <p:cNvPr id="534" name="Google Shape;534;g26fbce821ff_5_232"/>
            <p:cNvSpPr/>
            <p:nvPr/>
          </p:nvSpPr>
          <p:spPr>
            <a:xfrm>
              <a:off x="0" y="0"/>
              <a:ext cx="3083387" cy="406400"/>
            </a:xfrm>
            <a:custGeom>
              <a:avLst/>
              <a:gdLst/>
              <a:ahLst/>
              <a:cxnLst/>
              <a:rect l="l" t="t" r="r" b="b"/>
              <a:pathLst>
                <a:path w="3083387" h="406400" extrusionOk="0">
                  <a:moveTo>
                    <a:pt x="0" y="0"/>
                  </a:moveTo>
                  <a:lnTo>
                    <a:pt x="2880187" y="0"/>
                  </a:lnTo>
                  <a:lnTo>
                    <a:pt x="3083387" y="203200"/>
                  </a:lnTo>
                  <a:lnTo>
                    <a:pt x="288018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535" name="Google Shape;535;g26fbce821ff_5_232"/>
            <p:cNvSpPr txBox="1"/>
            <p:nvPr/>
          </p:nvSpPr>
          <p:spPr>
            <a:xfrm>
              <a:off x="177800" y="-57150"/>
              <a:ext cx="282938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g26fbce821ff_5_232"/>
          <p:cNvSpPr txBox="1"/>
          <p:nvPr/>
        </p:nvSpPr>
        <p:spPr>
          <a:xfrm>
            <a:off x="7005876" y="1336179"/>
            <a:ext cx="10838100" cy="12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67"/>
              <a:buFont typeface="Arial"/>
              <a:buNone/>
            </a:pPr>
            <a:r>
              <a:rPr lang="en-US" sz="8267" b="0" i="0" u="none" strike="noStrike" cap="none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Link </a:t>
            </a:r>
            <a:endParaRPr sz="8267" b="0" i="0" u="none" strike="noStrike" cap="none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537" name="Google Shape;537;g26fbce821ff_5_232"/>
          <p:cNvSpPr txBox="1"/>
          <p:nvPr/>
        </p:nvSpPr>
        <p:spPr>
          <a:xfrm>
            <a:off x="5871379" y="3803700"/>
            <a:ext cx="11588400" cy="429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Poppins"/>
                <a:ea typeface="Poppins"/>
                <a:cs typeface="Poppins"/>
                <a:sym typeface="Poppins"/>
              </a:rPr>
              <a:t>Google Drive</a:t>
            </a:r>
            <a:endParaRPr sz="3000" b="1" dirty="0">
              <a:latin typeface="Poppins"/>
              <a:ea typeface="Poppins"/>
              <a:cs typeface="Poppins"/>
              <a:sym typeface="Poppins"/>
            </a:endParaRPr>
          </a:p>
          <a:p>
            <a:pPr lvl="0">
              <a:lnSpc>
                <a:spcPct val="150035"/>
              </a:lnSpc>
            </a:pPr>
            <a:r>
              <a:rPr lang="en-ID" sz="24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https://drive.google.com/drive/folders/1aeCh154Veg2-9bNYiLoLeFcokb8P4isI?usp=sharing</a:t>
            </a:r>
            <a:endParaRPr lang="en-US" sz="2820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Streamlit</a:t>
            </a:r>
            <a:endParaRPr sz="3000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lnSpc>
                <a:spcPct val="150035"/>
              </a:lnSpc>
            </a:pPr>
            <a:r>
              <a:rPr lang="en-ID" sz="24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https://final-project-honeycomb.streamlit.app/</a:t>
            </a:r>
            <a:endParaRPr lang="en-ID" sz="2400" dirty="0">
              <a:solidFill>
                <a:srgbClr val="242D4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lnSpc>
                <a:spcPct val="150035"/>
              </a:lnSpc>
            </a:pPr>
            <a:r>
              <a:rPr lang="en-US" sz="30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Google</a:t>
            </a:r>
            <a:r>
              <a:rPr lang="en-US" sz="3000" b="1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b="1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Colaboratory</a:t>
            </a:r>
            <a:endParaRPr lang="en-US" sz="3000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lnSpc>
                <a:spcPct val="150035"/>
              </a:lnSpc>
            </a:pPr>
            <a:r>
              <a:rPr lang="en-US" sz="2400" dirty="0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https://colab.research.google.com/drive/1N85nsxxAqvgG41sa94qwuhF9M29bwYN-?usp=sharing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g26fbce821ff_5_246"/>
          <p:cNvGrpSpPr/>
          <p:nvPr/>
        </p:nvGrpSpPr>
        <p:grpSpPr>
          <a:xfrm>
            <a:off x="-1070826" y="9171641"/>
            <a:ext cx="20429652" cy="1749036"/>
            <a:chOff x="0" y="0"/>
            <a:chExt cx="27239536" cy="2332049"/>
          </a:xfrm>
        </p:grpSpPr>
        <p:sp>
          <p:nvSpPr>
            <p:cNvPr id="569" name="Google Shape;569;g26fbce821ff_5_246"/>
            <p:cNvSpPr/>
            <p:nvPr/>
          </p:nvSpPr>
          <p:spPr>
            <a:xfrm>
              <a:off x="0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893" t="-18660"/>
              </a:stretch>
            </a:blipFill>
            <a:ln>
              <a:noFill/>
            </a:ln>
          </p:spPr>
        </p:sp>
        <p:sp>
          <p:nvSpPr>
            <p:cNvPr id="570" name="Google Shape;570;g26fbce821ff_5_246"/>
            <p:cNvSpPr/>
            <p:nvPr/>
          </p:nvSpPr>
          <p:spPr>
            <a:xfrm>
              <a:off x="13546252" y="0"/>
              <a:ext cx="13693284" cy="2332049"/>
            </a:xfrm>
            <a:custGeom>
              <a:avLst/>
              <a:gdLst/>
              <a:ahLst/>
              <a:cxnLst/>
              <a:rect l="l" t="t" r="r" b="b"/>
              <a:pathLst>
                <a:path w="13693284" h="2332049" extrusionOk="0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893" t="-18660"/>
              </a:stretch>
            </a:blipFill>
            <a:ln>
              <a:noFill/>
            </a:ln>
          </p:spPr>
        </p:sp>
      </p:grpSp>
      <p:sp>
        <p:nvSpPr>
          <p:cNvPr id="571" name="Google Shape;571;g26fbce821ff_5_246"/>
          <p:cNvSpPr/>
          <p:nvPr/>
        </p:nvSpPr>
        <p:spPr>
          <a:xfrm>
            <a:off x="4596682" y="4396422"/>
            <a:ext cx="9932701" cy="5453956"/>
          </a:xfrm>
          <a:custGeom>
            <a:avLst/>
            <a:gdLst/>
            <a:ahLst/>
            <a:cxnLst/>
            <a:rect l="l" t="t" r="r" b="b"/>
            <a:pathLst>
              <a:path w="9932701" h="5453956" extrusionOk="0">
                <a:moveTo>
                  <a:pt x="0" y="0"/>
                </a:moveTo>
                <a:lnTo>
                  <a:pt x="9932701" y="0"/>
                </a:lnTo>
                <a:lnTo>
                  <a:pt x="9932701" y="5453956"/>
                </a:lnTo>
                <a:lnTo>
                  <a:pt x="0" y="5453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2" name="Google Shape;572;g26fbce821ff_5_246"/>
          <p:cNvSpPr/>
          <p:nvPr/>
        </p:nvSpPr>
        <p:spPr>
          <a:xfrm>
            <a:off x="2435319" y="4651376"/>
            <a:ext cx="2292240" cy="4944048"/>
          </a:xfrm>
          <a:custGeom>
            <a:avLst/>
            <a:gdLst/>
            <a:ahLst/>
            <a:cxnLst/>
            <a:rect l="l" t="t" r="r" b="b"/>
            <a:pathLst>
              <a:path w="2292240" h="4944048" extrusionOk="0">
                <a:moveTo>
                  <a:pt x="0" y="0"/>
                </a:moveTo>
                <a:lnTo>
                  <a:pt x="2292241" y="0"/>
                </a:lnTo>
                <a:lnTo>
                  <a:pt x="2292241" y="4944048"/>
                </a:lnTo>
                <a:lnTo>
                  <a:pt x="0" y="4944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3" name="Google Shape;573;g26fbce821ff_5_246"/>
          <p:cNvSpPr/>
          <p:nvPr/>
        </p:nvSpPr>
        <p:spPr>
          <a:xfrm>
            <a:off x="-1152947" y="4651376"/>
            <a:ext cx="3189977" cy="5300566"/>
          </a:xfrm>
          <a:custGeom>
            <a:avLst/>
            <a:gdLst/>
            <a:ahLst/>
            <a:cxnLst/>
            <a:rect l="l" t="t" r="r" b="b"/>
            <a:pathLst>
              <a:path w="3189977" h="5300566" extrusionOk="0">
                <a:moveTo>
                  <a:pt x="0" y="0"/>
                </a:moveTo>
                <a:lnTo>
                  <a:pt x="3189977" y="0"/>
                </a:lnTo>
                <a:lnTo>
                  <a:pt x="3189977" y="5300566"/>
                </a:lnTo>
                <a:lnTo>
                  <a:pt x="0" y="5300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4" name="Google Shape;574;g26fbce821ff_5_246"/>
          <p:cNvSpPr/>
          <p:nvPr/>
        </p:nvSpPr>
        <p:spPr>
          <a:xfrm>
            <a:off x="14093544" y="4396422"/>
            <a:ext cx="4194456" cy="5492741"/>
          </a:xfrm>
          <a:custGeom>
            <a:avLst/>
            <a:gdLst/>
            <a:ahLst/>
            <a:cxnLst/>
            <a:rect l="l" t="t" r="r" b="b"/>
            <a:pathLst>
              <a:path w="4194456" h="5492741" extrusionOk="0">
                <a:moveTo>
                  <a:pt x="0" y="0"/>
                </a:moveTo>
                <a:lnTo>
                  <a:pt x="4194456" y="0"/>
                </a:lnTo>
                <a:lnTo>
                  <a:pt x="4194456" y="5492741"/>
                </a:lnTo>
                <a:lnTo>
                  <a:pt x="0" y="54927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5" name="Google Shape;575;g26fbce821ff_5_246"/>
          <p:cNvSpPr/>
          <p:nvPr/>
        </p:nvSpPr>
        <p:spPr>
          <a:xfrm>
            <a:off x="-1841303" y="209281"/>
            <a:ext cx="5200640" cy="2675966"/>
          </a:xfrm>
          <a:custGeom>
            <a:avLst/>
            <a:gdLst/>
            <a:ahLst/>
            <a:cxnLst/>
            <a:rect l="l" t="t" r="r" b="b"/>
            <a:pathLst>
              <a:path w="5200640" h="2675966" extrusionOk="0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6" name="Google Shape;576;g26fbce821ff_5_246"/>
          <p:cNvSpPr/>
          <p:nvPr/>
        </p:nvSpPr>
        <p:spPr>
          <a:xfrm>
            <a:off x="15839065" y="433762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 extrusionOk="0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7" name="Google Shape;577;g26fbce821ff_5_246"/>
          <p:cNvSpPr txBox="1"/>
          <p:nvPr/>
        </p:nvSpPr>
        <p:spPr>
          <a:xfrm>
            <a:off x="3956640" y="2980744"/>
            <a:ext cx="10374721" cy="54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2"/>
              <a:buFont typeface="Arial"/>
              <a:buNone/>
            </a:pPr>
            <a:r>
              <a:rPr lang="en-US" sz="3052" b="0" i="0" u="none" strike="noStrike" cap="none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Don't hesitate to ask any questions!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6fbce821ff_5_246"/>
          <p:cNvSpPr/>
          <p:nvPr/>
        </p:nvSpPr>
        <p:spPr>
          <a:xfrm flipH="1">
            <a:off x="614862" y="209281"/>
            <a:ext cx="2528893" cy="689698"/>
          </a:xfrm>
          <a:custGeom>
            <a:avLst/>
            <a:gdLst/>
            <a:ahLst/>
            <a:cxnLst/>
            <a:rect l="l" t="t" r="r" b="b"/>
            <a:pathLst>
              <a:path w="2528893" h="689698" extrusionOk="0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9" name="Google Shape;579;g26fbce821ff_5_246"/>
          <p:cNvSpPr/>
          <p:nvPr/>
        </p:nvSpPr>
        <p:spPr>
          <a:xfrm>
            <a:off x="15975619" y="803395"/>
            <a:ext cx="2312381" cy="630649"/>
          </a:xfrm>
          <a:custGeom>
            <a:avLst/>
            <a:gdLst/>
            <a:ahLst/>
            <a:cxnLst/>
            <a:rect l="l" t="t" r="r" b="b"/>
            <a:pathLst>
              <a:path w="2312381" h="630649" extrusionOk="0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80" name="Google Shape;580;g26fbce821ff_5_246"/>
          <p:cNvSpPr txBox="1"/>
          <p:nvPr/>
        </p:nvSpPr>
        <p:spPr>
          <a:xfrm>
            <a:off x="1517750" y="1634069"/>
            <a:ext cx="15252501" cy="1180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09"/>
              <a:buFont typeface="Arial"/>
              <a:buNone/>
            </a:pPr>
            <a:r>
              <a:rPr lang="en-US" sz="9109" b="0" i="0" u="none" strike="noStrike" cap="none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Thank you for listening!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6fbce821ff_5_246"/>
          <p:cNvSpPr/>
          <p:nvPr/>
        </p:nvSpPr>
        <p:spPr>
          <a:xfrm>
            <a:off x="6509322" y="-1674244"/>
            <a:ext cx="4382593" cy="2860638"/>
          </a:xfrm>
          <a:custGeom>
            <a:avLst/>
            <a:gdLst/>
            <a:ahLst/>
            <a:cxnLst/>
            <a:rect l="l" t="t" r="r" b="b"/>
            <a:pathLst>
              <a:path w="4382593" h="2860638" extrusionOk="0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fbce821ff_5_55"/>
          <p:cNvSpPr/>
          <p:nvPr/>
        </p:nvSpPr>
        <p:spPr>
          <a:xfrm>
            <a:off x="770020" y="3034689"/>
            <a:ext cx="7122695" cy="6349941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rgbClr val="9FC1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Porter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Pasar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Logistik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Kota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Terbesar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India.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pemimpin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pasar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logistik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kota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senilai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$40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miliar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negara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Porter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berupaya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meningkatkan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taraf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hidup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1.50.000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mitra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pengemudi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memberi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penghasilan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kemandirian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konsisten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lvl="1">
              <a:lnSpc>
                <a:spcPct val="200000"/>
              </a:lnSpc>
            </a:pPr>
            <a:endParaRPr lang="en-ID" sz="1800" b="1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Saat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perusahaan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telah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melayani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5+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pelanggan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Porter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bekerja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berbagai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restoran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mengantarkan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barang-barang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langsung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800" b="1" dirty="0" err="1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masyarakat</a:t>
            </a:r>
            <a:r>
              <a:rPr lang="en-ID" sz="1800" b="1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246" name="Google Shape;246;g26fbce821ff_5_55"/>
          <p:cNvPicPr preferRelativeResize="0"/>
          <p:nvPr/>
        </p:nvPicPr>
        <p:blipFill rotWithShape="1">
          <a:blip r:embed="rId3">
            <a:alphaModFix/>
          </a:blip>
          <a:srcRect b="7278"/>
          <a:stretch/>
        </p:blipFill>
        <p:spPr>
          <a:xfrm>
            <a:off x="9144000" y="3034690"/>
            <a:ext cx="9737558" cy="634994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6fbce821ff_5_55"/>
          <p:cNvSpPr/>
          <p:nvPr/>
        </p:nvSpPr>
        <p:spPr>
          <a:xfrm>
            <a:off x="10841735" y="-554876"/>
            <a:ext cx="5200640" cy="2675966"/>
          </a:xfrm>
          <a:custGeom>
            <a:avLst/>
            <a:gdLst/>
            <a:ahLst/>
            <a:cxnLst/>
            <a:rect l="l" t="t" r="r" b="b"/>
            <a:pathLst>
              <a:path w="5200640" h="2675966" extrusionOk="0">
                <a:moveTo>
                  <a:pt x="0" y="0"/>
                </a:moveTo>
                <a:lnTo>
                  <a:pt x="5200640" y="0"/>
                </a:lnTo>
                <a:lnTo>
                  <a:pt x="5200640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3" name="Google Shape;253;g26fbce821ff_5_55"/>
          <p:cNvSpPr/>
          <p:nvPr/>
        </p:nvSpPr>
        <p:spPr>
          <a:xfrm>
            <a:off x="13786326" y="783107"/>
            <a:ext cx="2256049" cy="615286"/>
          </a:xfrm>
          <a:custGeom>
            <a:avLst/>
            <a:gdLst/>
            <a:ahLst/>
            <a:cxnLst/>
            <a:rect l="l" t="t" r="r" b="b"/>
            <a:pathLst>
              <a:path w="2256049" h="615286" extrusionOk="0">
                <a:moveTo>
                  <a:pt x="0" y="0"/>
                </a:moveTo>
                <a:lnTo>
                  <a:pt x="2256049" y="0"/>
                </a:lnTo>
                <a:lnTo>
                  <a:pt x="2256049" y="615286"/>
                </a:lnTo>
                <a:lnTo>
                  <a:pt x="0" y="6152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6" name="Google Shape;258;g26fbce821ff_5_79">
            <a:extLst>
              <a:ext uri="{FF2B5EF4-FFF2-40B4-BE49-F238E27FC236}">
                <a16:creationId xmlns:a16="http://schemas.microsoft.com/office/drawing/2014/main" id="{18ADD607-3E05-9627-9020-7F02E9907CB7}"/>
              </a:ext>
            </a:extLst>
          </p:cNvPr>
          <p:cNvGrpSpPr/>
          <p:nvPr/>
        </p:nvGrpSpPr>
        <p:grpSpPr>
          <a:xfrm>
            <a:off x="-1571694" y="435264"/>
            <a:ext cx="12311220" cy="1926258"/>
            <a:chOff x="0" y="-57150"/>
            <a:chExt cx="2511807" cy="463550"/>
          </a:xfrm>
        </p:grpSpPr>
        <p:sp>
          <p:nvSpPr>
            <p:cNvPr id="7" name="Google Shape;259;g26fbce821ff_5_79">
              <a:extLst>
                <a:ext uri="{FF2B5EF4-FFF2-40B4-BE49-F238E27FC236}">
                  <a16:creationId xmlns:a16="http://schemas.microsoft.com/office/drawing/2014/main" id="{4079C245-7E56-7CC5-13F4-B613122C4CFD}"/>
                </a:ext>
              </a:extLst>
            </p:cNvPr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8" name="Google Shape;260;g26fbce821ff_5_79">
              <a:extLst>
                <a:ext uri="{FF2B5EF4-FFF2-40B4-BE49-F238E27FC236}">
                  <a16:creationId xmlns:a16="http://schemas.microsoft.com/office/drawing/2014/main" id="{362B6A72-9A96-DB42-14B0-58025E71B607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62;g26fbce821ff_5_79">
            <a:extLst>
              <a:ext uri="{FF2B5EF4-FFF2-40B4-BE49-F238E27FC236}">
                <a16:creationId xmlns:a16="http://schemas.microsoft.com/office/drawing/2014/main" id="{BA9E4186-2812-BA0A-3B98-2C0E1A5579C8}"/>
              </a:ext>
            </a:extLst>
          </p:cNvPr>
          <p:cNvSpPr txBox="1"/>
          <p:nvPr/>
        </p:nvSpPr>
        <p:spPr>
          <a:xfrm>
            <a:off x="320517" y="1069320"/>
            <a:ext cx="8526798" cy="89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6000" dirty="0" err="1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Permasalahan</a:t>
            </a:r>
            <a:r>
              <a:rPr lang="en-US" sz="6000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-US" sz="6000" dirty="0" err="1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Bisnis</a:t>
            </a:r>
            <a:endParaRPr sz="6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4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fbce821ff_5_79"/>
          <p:cNvSpPr/>
          <p:nvPr/>
        </p:nvSpPr>
        <p:spPr>
          <a:xfrm>
            <a:off x="-213487" y="9483658"/>
            <a:ext cx="4124582" cy="2764007"/>
          </a:xfrm>
          <a:custGeom>
            <a:avLst/>
            <a:gdLst/>
            <a:ahLst/>
            <a:cxnLst/>
            <a:rect l="l" t="t" r="r" b="b"/>
            <a:pathLst>
              <a:path w="6349718" h="4560252" extrusionOk="0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3" name="Google Shape;263;g26fbce821ff_5_79"/>
          <p:cNvSpPr/>
          <p:nvPr/>
        </p:nvSpPr>
        <p:spPr>
          <a:xfrm>
            <a:off x="7081725" y="4228700"/>
            <a:ext cx="4124554" cy="3966307"/>
          </a:xfrm>
          <a:custGeom>
            <a:avLst/>
            <a:gdLst/>
            <a:ahLst/>
            <a:cxnLst/>
            <a:rect l="l" t="t" r="r" b="b"/>
            <a:pathLst>
              <a:path w="6994" h="6993" extrusionOk="0">
                <a:moveTo>
                  <a:pt x="3497" y="0"/>
                </a:moveTo>
                <a:cubicBezTo>
                  <a:pt x="1565" y="0"/>
                  <a:pt x="1" y="1565"/>
                  <a:pt x="1" y="3497"/>
                </a:cubicBezTo>
                <a:cubicBezTo>
                  <a:pt x="1" y="5426"/>
                  <a:pt x="1565" y="6993"/>
                  <a:pt x="3497" y="6993"/>
                </a:cubicBezTo>
                <a:cubicBezTo>
                  <a:pt x="5429" y="6993"/>
                  <a:pt x="6993" y="5426"/>
                  <a:pt x="6993" y="3497"/>
                </a:cubicBezTo>
                <a:cubicBezTo>
                  <a:pt x="6993" y="1565"/>
                  <a:pt x="5429" y="0"/>
                  <a:pt x="3497" y="0"/>
                </a:cubicBez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6fbce821ff_5_79"/>
          <p:cNvSpPr/>
          <p:nvPr/>
        </p:nvSpPr>
        <p:spPr>
          <a:xfrm>
            <a:off x="7141288" y="4456138"/>
            <a:ext cx="4005429" cy="3510292"/>
          </a:xfrm>
          <a:custGeom>
            <a:avLst/>
            <a:gdLst/>
            <a:ahLst/>
            <a:cxnLst/>
            <a:rect l="l" t="t" r="r" b="b"/>
            <a:pathLst>
              <a:path w="6792" h="6189" extrusionOk="0">
                <a:moveTo>
                  <a:pt x="3395" y="0"/>
                </a:moveTo>
                <a:cubicBezTo>
                  <a:pt x="2603" y="0"/>
                  <a:pt x="1812" y="303"/>
                  <a:pt x="1208" y="907"/>
                </a:cubicBezTo>
                <a:cubicBezTo>
                  <a:pt x="0" y="2115"/>
                  <a:pt x="0" y="4074"/>
                  <a:pt x="1208" y="5282"/>
                </a:cubicBezTo>
                <a:cubicBezTo>
                  <a:pt x="1812" y="5886"/>
                  <a:pt x="2603" y="6189"/>
                  <a:pt x="3395" y="6189"/>
                </a:cubicBezTo>
                <a:cubicBezTo>
                  <a:pt x="4187" y="6189"/>
                  <a:pt x="4979" y="5886"/>
                  <a:pt x="5584" y="5282"/>
                </a:cubicBezTo>
                <a:cubicBezTo>
                  <a:pt x="6792" y="4074"/>
                  <a:pt x="6792" y="2115"/>
                  <a:pt x="5584" y="907"/>
                </a:cubicBezTo>
                <a:cubicBezTo>
                  <a:pt x="4979" y="303"/>
                  <a:pt x="4187" y="0"/>
                  <a:pt x="3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6fbce821ff_5_79"/>
          <p:cNvSpPr/>
          <p:nvPr/>
        </p:nvSpPr>
        <p:spPr>
          <a:xfrm>
            <a:off x="7850192" y="4964854"/>
            <a:ext cx="2587800" cy="2493300"/>
          </a:xfrm>
          <a:prstGeom prst="pie">
            <a:avLst>
              <a:gd name="adj1" fmla="val 16184064"/>
              <a:gd name="adj2" fmla="val 21595171"/>
            </a:avLst>
          </a:prstGeom>
          <a:solidFill>
            <a:srgbClr val="FD8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6fbce821ff_5_79"/>
          <p:cNvSpPr/>
          <p:nvPr/>
        </p:nvSpPr>
        <p:spPr>
          <a:xfrm>
            <a:off x="9128680" y="4534976"/>
            <a:ext cx="30666" cy="229142"/>
          </a:xfrm>
          <a:custGeom>
            <a:avLst/>
            <a:gdLst/>
            <a:ahLst/>
            <a:cxnLst/>
            <a:rect l="l" t="t" r="r" b="b"/>
            <a:pathLst>
              <a:path w="52" h="404" extrusionOk="0">
                <a:moveTo>
                  <a:pt x="26" y="1"/>
                </a:moveTo>
                <a:cubicBezTo>
                  <a:pt x="12" y="1"/>
                  <a:pt x="0" y="13"/>
                  <a:pt x="0" y="28"/>
                </a:cubicBezTo>
                <a:lnTo>
                  <a:pt x="0" y="378"/>
                </a:lnTo>
                <a:cubicBezTo>
                  <a:pt x="0" y="391"/>
                  <a:pt x="12" y="403"/>
                  <a:pt x="26" y="403"/>
                </a:cubicBezTo>
                <a:cubicBezTo>
                  <a:pt x="40" y="403"/>
                  <a:pt x="52" y="391"/>
                  <a:pt x="52" y="378"/>
                </a:cubicBezTo>
                <a:lnTo>
                  <a:pt x="52" y="28"/>
                </a:lnTo>
                <a:cubicBezTo>
                  <a:pt x="52" y="13"/>
                  <a:pt x="40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6fbce821ff_5_79"/>
          <p:cNvSpPr/>
          <p:nvPr/>
        </p:nvSpPr>
        <p:spPr>
          <a:xfrm>
            <a:off x="9128680" y="7658421"/>
            <a:ext cx="30666" cy="229142"/>
          </a:xfrm>
          <a:custGeom>
            <a:avLst/>
            <a:gdLst/>
            <a:ahLst/>
            <a:cxnLst/>
            <a:rect l="l" t="t" r="r" b="b"/>
            <a:pathLst>
              <a:path w="52" h="404" extrusionOk="0">
                <a:moveTo>
                  <a:pt x="26" y="1"/>
                </a:moveTo>
                <a:cubicBezTo>
                  <a:pt x="12" y="1"/>
                  <a:pt x="0" y="13"/>
                  <a:pt x="0" y="26"/>
                </a:cubicBezTo>
                <a:lnTo>
                  <a:pt x="0" y="378"/>
                </a:lnTo>
                <a:cubicBezTo>
                  <a:pt x="0" y="391"/>
                  <a:pt x="12" y="403"/>
                  <a:pt x="26" y="403"/>
                </a:cubicBezTo>
                <a:cubicBezTo>
                  <a:pt x="40" y="403"/>
                  <a:pt x="52" y="391"/>
                  <a:pt x="52" y="378"/>
                </a:cubicBezTo>
                <a:lnTo>
                  <a:pt x="52" y="26"/>
                </a:lnTo>
                <a:cubicBezTo>
                  <a:pt x="52" y="13"/>
                  <a:pt x="40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6fbce821ff_5_79"/>
          <p:cNvSpPr/>
          <p:nvPr/>
        </p:nvSpPr>
        <p:spPr>
          <a:xfrm>
            <a:off x="8981837" y="4546319"/>
            <a:ext cx="35384" cy="169588"/>
          </a:xfrm>
          <a:custGeom>
            <a:avLst/>
            <a:gdLst/>
            <a:ahLst/>
            <a:cxnLst/>
            <a:rect l="l" t="t" r="r" b="b"/>
            <a:pathLst>
              <a:path w="60" h="299" extrusionOk="0">
                <a:moveTo>
                  <a:pt x="19" y="1"/>
                </a:moveTo>
                <a:cubicBezTo>
                  <a:pt x="9" y="3"/>
                  <a:pt x="1" y="10"/>
                  <a:pt x="3" y="20"/>
                </a:cubicBezTo>
                <a:lnTo>
                  <a:pt x="24" y="281"/>
                </a:lnTo>
                <a:cubicBezTo>
                  <a:pt x="26" y="291"/>
                  <a:pt x="34" y="298"/>
                  <a:pt x="42" y="298"/>
                </a:cubicBezTo>
                <a:cubicBezTo>
                  <a:pt x="44" y="298"/>
                  <a:pt x="44" y="298"/>
                  <a:pt x="44" y="296"/>
                </a:cubicBezTo>
                <a:cubicBezTo>
                  <a:pt x="54" y="296"/>
                  <a:pt x="60" y="289"/>
                  <a:pt x="60" y="279"/>
                </a:cubicBezTo>
                <a:lnTo>
                  <a:pt x="36" y="16"/>
                </a:lnTo>
                <a:cubicBezTo>
                  <a:pt x="36" y="8"/>
                  <a:pt x="28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6fbce821ff_5_79"/>
          <p:cNvSpPr/>
          <p:nvPr/>
        </p:nvSpPr>
        <p:spPr>
          <a:xfrm>
            <a:off x="9270805" y="7707766"/>
            <a:ext cx="35384" cy="168453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19" y="0"/>
                </a:moveTo>
                <a:cubicBezTo>
                  <a:pt x="18" y="0"/>
                  <a:pt x="17" y="0"/>
                  <a:pt x="16" y="1"/>
                </a:cubicBezTo>
                <a:cubicBezTo>
                  <a:pt x="6" y="1"/>
                  <a:pt x="0" y="8"/>
                  <a:pt x="0" y="18"/>
                </a:cubicBezTo>
                <a:lnTo>
                  <a:pt x="24" y="281"/>
                </a:lnTo>
                <a:cubicBezTo>
                  <a:pt x="24" y="289"/>
                  <a:pt x="32" y="297"/>
                  <a:pt x="40" y="297"/>
                </a:cubicBezTo>
                <a:lnTo>
                  <a:pt x="42" y="297"/>
                </a:lnTo>
                <a:cubicBezTo>
                  <a:pt x="51" y="295"/>
                  <a:pt x="59" y="287"/>
                  <a:pt x="57" y="277"/>
                </a:cubicBezTo>
                <a:lnTo>
                  <a:pt x="36" y="16"/>
                </a:lnTo>
                <a:cubicBezTo>
                  <a:pt x="34" y="8"/>
                  <a:pt x="27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6fbce821ff_5_79"/>
          <p:cNvSpPr/>
          <p:nvPr/>
        </p:nvSpPr>
        <p:spPr>
          <a:xfrm>
            <a:off x="8833225" y="4565603"/>
            <a:ext cx="49537" cy="167319"/>
          </a:xfrm>
          <a:custGeom>
            <a:avLst/>
            <a:gdLst/>
            <a:ahLst/>
            <a:cxnLst/>
            <a:rect l="l" t="t" r="r" b="b"/>
            <a:pathLst>
              <a:path w="84" h="295" extrusionOk="0">
                <a:moveTo>
                  <a:pt x="16" y="0"/>
                </a:moveTo>
                <a:cubicBezTo>
                  <a:pt x="6" y="2"/>
                  <a:pt x="0" y="12"/>
                  <a:pt x="2" y="22"/>
                </a:cubicBezTo>
                <a:lnTo>
                  <a:pt x="48" y="280"/>
                </a:lnTo>
                <a:cubicBezTo>
                  <a:pt x="48" y="288"/>
                  <a:pt x="55" y="294"/>
                  <a:pt x="63" y="294"/>
                </a:cubicBezTo>
                <a:lnTo>
                  <a:pt x="67" y="294"/>
                </a:lnTo>
                <a:cubicBezTo>
                  <a:pt x="77" y="292"/>
                  <a:pt x="83" y="282"/>
                  <a:pt x="81" y="272"/>
                </a:cubicBezTo>
                <a:lnTo>
                  <a:pt x="36" y="16"/>
                </a:lnTo>
                <a:cubicBezTo>
                  <a:pt x="34" y="6"/>
                  <a:pt x="26" y="0"/>
                  <a:pt x="1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6fbce821ff_5_79"/>
          <p:cNvSpPr/>
          <p:nvPr/>
        </p:nvSpPr>
        <p:spPr>
          <a:xfrm>
            <a:off x="9405263" y="7689616"/>
            <a:ext cx="49537" cy="167319"/>
          </a:xfrm>
          <a:custGeom>
            <a:avLst/>
            <a:gdLst/>
            <a:ahLst/>
            <a:cxnLst/>
            <a:rect l="l" t="t" r="r" b="b"/>
            <a:pathLst>
              <a:path w="84" h="295" extrusionOk="0">
                <a:moveTo>
                  <a:pt x="17" y="1"/>
                </a:moveTo>
                <a:cubicBezTo>
                  <a:pt x="7" y="3"/>
                  <a:pt x="1" y="13"/>
                  <a:pt x="3" y="23"/>
                </a:cubicBezTo>
                <a:lnTo>
                  <a:pt x="48" y="281"/>
                </a:lnTo>
                <a:cubicBezTo>
                  <a:pt x="50" y="289"/>
                  <a:pt x="58" y="295"/>
                  <a:pt x="66" y="295"/>
                </a:cubicBezTo>
                <a:lnTo>
                  <a:pt x="68" y="295"/>
                </a:lnTo>
                <a:cubicBezTo>
                  <a:pt x="78" y="293"/>
                  <a:pt x="84" y="283"/>
                  <a:pt x="82" y="273"/>
                </a:cubicBezTo>
                <a:lnTo>
                  <a:pt x="36" y="17"/>
                </a:lnTo>
                <a:cubicBezTo>
                  <a:pt x="35" y="7"/>
                  <a:pt x="27" y="1"/>
                  <a:pt x="1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6fbce821ff_5_79"/>
          <p:cNvSpPr/>
          <p:nvPr/>
        </p:nvSpPr>
        <p:spPr>
          <a:xfrm>
            <a:off x="8685202" y="4597365"/>
            <a:ext cx="63691" cy="163349"/>
          </a:xfrm>
          <a:custGeom>
            <a:avLst/>
            <a:gdLst/>
            <a:ahLst/>
            <a:cxnLst/>
            <a:rect l="l" t="t" r="r" b="b"/>
            <a:pathLst>
              <a:path w="108" h="288" extrusionOk="0">
                <a:moveTo>
                  <a:pt x="22" y="0"/>
                </a:moveTo>
                <a:cubicBezTo>
                  <a:pt x="21" y="0"/>
                  <a:pt x="19" y="0"/>
                  <a:pt x="16" y="1"/>
                </a:cubicBezTo>
                <a:cubicBezTo>
                  <a:pt x="7" y="3"/>
                  <a:pt x="1" y="13"/>
                  <a:pt x="5" y="21"/>
                </a:cubicBezTo>
                <a:lnTo>
                  <a:pt x="72" y="276"/>
                </a:lnTo>
                <a:cubicBezTo>
                  <a:pt x="74" y="283"/>
                  <a:pt x="82" y="287"/>
                  <a:pt x="87" y="287"/>
                </a:cubicBezTo>
                <a:lnTo>
                  <a:pt x="93" y="287"/>
                </a:lnTo>
                <a:cubicBezTo>
                  <a:pt x="103" y="285"/>
                  <a:pt x="107" y="276"/>
                  <a:pt x="105" y="266"/>
                </a:cubicBezTo>
                <a:lnTo>
                  <a:pt x="38" y="13"/>
                </a:lnTo>
                <a:cubicBezTo>
                  <a:pt x="35" y="5"/>
                  <a:pt x="29" y="0"/>
                  <a:pt x="2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6fbce821ff_5_79"/>
          <p:cNvSpPr/>
          <p:nvPr/>
        </p:nvSpPr>
        <p:spPr>
          <a:xfrm>
            <a:off x="9539132" y="7661824"/>
            <a:ext cx="63691" cy="163916"/>
          </a:xfrm>
          <a:custGeom>
            <a:avLst/>
            <a:gdLst/>
            <a:ahLst/>
            <a:cxnLst/>
            <a:rect l="l" t="t" r="r" b="b"/>
            <a:pathLst>
              <a:path w="108" h="289" extrusionOk="0">
                <a:moveTo>
                  <a:pt x="20" y="0"/>
                </a:moveTo>
                <a:cubicBezTo>
                  <a:pt x="19" y="0"/>
                  <a:pt x="18" y="0"/>
                  <a:pt x="17" y="1"/>
                </a:cubicBezTo>
                <a:cubicBezTo>
                  <a:pt x="7" y="3"/>
                  <a:pt x="1" y="13"/>
                  <a:pt x="3" y="22"/>
                </a:cubicBezTo>
                <a:lnTo>
                  <a:pt x="72" y="275"/>
                </a:lnTo>
                <a:cubicBezTo>
                  <a:pt x="74" y="283"/>
                  <a:pt x="80" y="289"/>
                  <a:pt x="88" y="289"/>
                </a:cubicBezTo>
                <a:lnTo>
                  <a:pt x="94" y="289"/>
                </a:lnTo>
                <a:cubicBezTo>
                  <a:pt x="102" y="285"/>
                  <a:pt x="107" y="275"/>
                  <a:pt x="105" y="267"/>
                </a:cubicBezTo>
                <a:lnTo>
                  <a:pt x="36" y="13"/>
                </a:lnTo>
                <a:cubicBezTo>
                  <a:pt x="35" y="6"/>
                  <a:pt x="27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6fbce821ff_5_79"/>
          <p:cNvSpPr/>
          <p:nvPr/>
        </p:nvSpPr>
        <p:spPr>
          <a:xfrm>
            <a:off x="8541898" y="4640471"/>
            <a:ext cx="76665" cy="160513"/>
          </a:xfrm>
          <a:custGeom>
            <a:avLst/>
            <a:gdLst/>
            <a:ahLst/>
            <a:cxnLst/>
            <a:rect l="l" t="t" r="r" b="b"/>
            <a:pathLst>
              <a:path w="130" h="283" extrusionOk="0">
                <a:moveTo>
                  <a:pt x="20" y="1"/>
                </a:moveTo>
                <a:cubicBezTo>
                  <a:pt x="18" y="1"/>
                  <a:pt x="15" y="1"/>
                  <a:pt x="13" y="2"/>
                </a:cubicBezTo>
                <a:cubicBezTo>
                  <a:pt x="5" y="6"/>
                  <a:pt x="1" y="16"/>
                  <a:pt x="3" y="24"/>
                </a:cubicBezTo>
                <a:lnTo>
                  <a:pt x="94" y="271"/>
                </a:lnTo>
                <a:cubicBezTo>
                  <a:pt x="96" y="278"/>
                  <a:pt x="102" y="282"/>
                  <a:pt x="109" y="282"/>
                </a:cubicBezTo>
                <a:cubicBezTo>
                  <a:pt x="111" y="282"/>
                  <a:pt x="113" y="282"/>
                  <a:pt x="115" y="280"/>
                </a:cubicBezTo>
                <a:cubicBezTo>
                  <a:pt x="125" y="277"/>
                  <a:pt x="129" y="267"/>
                  <a:pt x="125" y="259"/>
                </a:cubicBezTo>
                <a:lnTo>
                  <a:pt x="36" y="12"/>
                </a:lnTo>
                <a:cubicBezTo>
                  <a:pt x="34" y="5"/>
                  <a:pt x="27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6fbce821ff_5_79"/>
          <p:cNvSpPr/>
          <p:nvPr/>
        </p:nvSpPr>
        <p:spPr>
          <a:xfrm>
            <a:off x="9669463" y="7622122"/>
            <a:ext cx="77844" cy="159945"/>
          </a:xfrm>
          <a:custGeom>
            <a:avLst/>
            <a:gdLst/>
            <a:ahLst/>
            <a:cxnLst/>
            <a:rect l="l" t="t" r="r" b="b"/>
            <a:pathLst>
              <a:path w="132" h="282" extrusionOk="0">
                <a:moveTo>
                  <a:pt x="21" y="0"/>
                </a:moveTo>
                <a:cubicBezTo>
                  <a:pt x="19" y="0"/>
                  <a:pt x="17" y="1"/>
                  <a:pt x="15" y="2"/>
                </a:cubicBezTo>
                <a:cubicBezTo>
                  <a:pt x="7" y="6"/>
                  <a:pt x="1" y="15"/>
                  <a:pt x="5" y="23"/>
                </a:cubicBezTo>
                <a:lnTo>
                  <a:pt x="94" y="270"/>
                </a:lnTo>
                <a:cubicBezTo>
                  <a:pt x="98" y="278"/>
                  <a:pt x="103" y="282"/>
                  <a:pt x="111" y="282"/>
                </a:cubicBezTo>
                <a:cubicBezTo>
                  <a:pt x="113" y="282"/>
                  <a:pt x="115" y="282"/>
                  <a:pt x="117" y="280"/>
                </a:cubicBezTo>
                <a:cubicBezTo>
                  <a:pt x="125" y="278"/>
                  <a:pt x="131" y="268"/>
                  <a:pt x="127" y="258"/>
                </a:cubicBezTo>
                <a:lnTo>
                  <a:pt x="36" y="11"/>
                </a:lnTo>
                <a:cubicBezTo>
                  <a:pt x="35" y="5"/>
                  <a:pt x="28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6fbce821ff_5_79"/>
          <p:cNvSpPr/>
          <p:nvPr/>
        </p:nvSpPr>
        <p:spPr>
          <a:xfrm>
            <a:off x="8402721" y="4696054"/>
            <a:ext cx="89049" cy="155408"/>
          </a:xfrm>
          <a:custGeom>
            <a:avLst/>
            <a:gdLst/>
            <a:ahLst/>
            <a:cxnLst/>
            <a:rect l="l" t="t" r="r" b="b"/>
            <a:pathLst>
              <a:path w="151" h="274" extrusionOk="0">
                <a:moveTo>
                  <a:pt x="21" y="0"/>
                </a:moveTo>
                <a:cubicBezTo>
                  <a:pt x="18" y="0"/>
                  <a:pt x="15" y="1"/>
                  <a:pt x="12" y="3"/>
                </a:cubicBezTo>
                <a:cubicBezTo>
                  <a:pt x="4" y="7"/>
                  <a:pt x="0" y="17"/>
                  <a:pt x="4" y="25"/>
                </a:cubicBezTo>
                <a:lnTo>
                  <a:pt x="115" y="263"/>
                </a:lnTo>
                <a:cubicBezTo>
                  <a:pt x="117" y="269"/>
                  <a:pt x="124" y="273"/>
                  <a:pt x="130" y="273"/>
                </a:cubicBezTo>
                <a:cubicBezTo>
                  <a:pt x="132" y="273"/>
                  <a:pt x="136" y="273"/>
                  <a:pt x="138" y="271"/>
                </a:cubicBezTo>
                <a:cubicBezTo>
                  <a:pt x="146" y="267"/>
                  <a:pt x="150" y="257"/>
                  <a:pt x="146" y="248"/>
                </a:cubicBezTo>
                <a:lnTo>
                  <a:pt x="36" y="11"/>
                </a:lnTo>
                <a:cubicBezTo>
                  <a:pt x="33" y="4"/>
                  <a:pt x="28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6fbce821ff_5_79"/>
          <p:cNvSpPr/>
          <p:nvPr/>
        </p:nvSpPr>
        <p:spPr>
          <a:xfrm>
            <a:off x="9796255" y="7571643"/>
            <a:ext cx="89049" cy="154841"/>
          </a:xfrm>
          <a:custGeom>
            <a:avLst/>
            <a:gdLst/>
            <a:ahLst/>
            <a:cxnLst/>
            <a:rect l="l" t="t" r="r" b="b"/>
            <a:pathLst>
              <a:path w="151" h="273" extrusionOk="0">
                <a:moveTo>
                  <a:pt x="21" y="0"/>
                </a:moveTo>
                <a:cubicBezTo>
                  <a:pt x="18" y="0"/>
                  <a:pt x="15" y="1"/>
                  <a:pt x="13" y="2"/>
                </a:cubicBezTo>
                <a:cubicBezTo>
                  <a:pt x="5" y="6"/>
                  <a:pt x="1" y="16"/>
                  <a:pt x="5" y="25"/>
                </a:cubicBezTo>
                <a:lnTo>
                  <a:pt x="115" y="262"/>
                </a:lnTo>
                <a:cubicBezTo>
                  <a:pt x="119" y="270"/>
                  <a:pt x="125" y="272"/>
                  <a:pt x="131" y="272"/>
                </a:cubicBezTo>
                <a:lnTo>
                  <a:pt x="139" y="272"/>
                </a:lnTo>
                <a:cubicBezTo>
                  <a:pt x="147" y="266"/>
                  <a:pt x="151" y="256"/>
                  <a:pt x="147" y="248"/>
                </a:cubicBezTo>
                <a:lnTo>
                  <a:pt x="36" y="10"/>
                </a:lnTo>
                <a:cubicBezTo>
                  <a:pt x="34" y="4"/>
                  <a:pt x="28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6fbce821ff_5_79"/>
          <p:cNvSpPr/>
          <p:nvPr/>
        </p:nvSpPr>
        <p:spPr>
          <a:xfrm>
            <a:off x="8268853" y="4762981"/>
            <a:ext cx="101433" cy="148602"/>
          </a:xfrm>
          <a:custGeom>
            <a:avLst/>
            <a:gdLst/>
            <a:ahLst/>
            <a:cxnLst/>
            <a:rect l="l" t="t" r="r" b="b"/>
            <a:pathLst>
              <a:path w="172" h="262" extrusionOk="0">
                <a:moveTo>
                  <a:pt x="20" y="0"/>
                </a:moveTo>
                <a:cubicBezTo>
                  <a:pt x="18" y="0"/>
                  <a:pt x="15" y="1"/>
                  <a:pt x="12" y="3"/>
                </a:cubicBezTo>
                <a:cubicBezTo>
                  <a:pt x="2" y="7"/>
                  <a:pt x="0" y="19"/>
                  <a:pt x="4" y="27"/>
                </a:cubicBezTo>
                <a:lnTo>
                  <a:pt x="136" y="254"/>
                </a:lnTo>
                <a:cubicBezTo>
                  <a:pt x="140" y="260"/>
                  <a:pt x="144" y="262"/>
                  <a:pt x="152" y="262"/>
                </a:cubicBezTo>
                <a:cubicBezTo>
                  <a:pt x="154" y="262"/>
                  <a:pt x="158" y="262"/>
                  <a:pt x="160" y="260"/>
                </a:cubicBezTo>
                <a:cubicBezTo>
                  <a:pt x="168" y="256"/>
                  <a:pt x="172" y="244"/>
                  <a:pt x="166" y="236"/>
                </a:cubicBezTo>
                <a:lnTo>
                  <a:pt x="36" y="9"/>
                </a:lnTo>
                <a:cubicBezTo>
                  <a:pt x="32" y="4"/>
                  <a:pt x="26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6fbce821ff_5_79"/>
          <p:cNvSpPr/>
          <p:nvPr/>
        </p:nvSpPr>
        <p:spPr>
          <a:xfrm>
            <a:off x="9917739" y="7510955"/>
            <a:ext cx="101433" cy="149169"/>
          </a:xfrm>
          <a:custGeom>
            <a:avLst/>
            <a:gdLst/>
            <a:ahLst/>
            <a:cxnLst/>
            <a:rect l="l" t="t" r="r" b="b"/>
            <a:pathLst>
              <a:path w="172" h="263" extrusionOk="0">
                <a:moveTo>
                  <a:pt x="21" y="0"/>
                </a:moveTo>
                <a:cubicBezTo>
                  <a:pt x="18" y="0"/>
                  <a:pt x="15" y="1"/>
                  <a:pt x="12" y="2"/>
                </a:cubicBezTo>
                <a:cubicBezTo>
                  <a:pt x="4" y="8"/>
                  <a:pt x="0" y="18"/>
                  <a:pt x="6" y="26"/>
                </a:cubicBezTo>
                <a:lnTo>
                  <a:pt x="136" y="253"/>
                </a:lnTo>
                <a:cubicBezTo>
                  <a:pt x="140" y="259"/>
                  <a:pt x="146" y="263"/>
                  <a:pt x="152" y="263"/>
                </a:cubicBezTo>
                <a:cubicBezTo>
                  <a:pt x="156" y="263"/>
                  <a:pt x="158" y="261"/>
                  <a:pt x="162" y="261"/>
                </a:cubicBezTo>
                <a:cubicBezTo>
                  <a:pt x="170" y="255"/>
                  <a:pt x="172" y="245"/>
                  <a:pt x="168" y="235"/>
                </a:cubicBezTo>
                <a:lnTo>
                  <a:pt x="36" y="8"/>
                </a:lnTo>
                <a:cubicBezTo>
                  <a:pt x="33" y="3"/>
                  <a:pt x="27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6fbce821ff_5_79"/>
          <p:cNvSpPr/>
          <p:nvPr/>
        </p:nvSpPr>
        <p:spPr>
          <a:xfrm>
            <a:off x="8142061" y="4840684"/>
            <a:ext cx="112048" cy="142930"/>
          </a:xfrm>
          <a:custGeom>
            <a:avLst/>
            <a:gdLst/>
            <a:ahLst/>
            <a:cxnLst/>
            <a:rect l="l" t="t" r="r" b="b"/>
            <a:pathLst>
              <a:path w="190" h="252" extrusionOk="0">
                <a:moveTo>
                  <a:pt x="20" y="1"/>
                </a:moveTo>
                <a:cubicBezTo>
                  <a:pt x="17" y="1"/>
                  <a:pt x="13" y="2"/>
                  <a:pt x="10" y="4"/>
                </a:cubicBezTo>
                <a:cubicBezTo>
                  <a:pt x="2" y="10"/>
                  <a:pt x="0" y="20"/>
                  <a:pt x="6" y="28"/>
                </a:cubicBezTo>
                <a:lnTo>
                  <a:pt x="156" y="243"/>
                </a:lnTo>
                <a:cubicBezTo>
                  <a:pt x="160" y="247"/>
                  <a:pt x="164" y="251"/>
                  <a:pt x="170" y="251"/>
                </a:cubicBezTo>
                <a:cubicBezTo>
                  <a:pt x="174" y="251"/>
                  <a:pt x="178" y="249"/>
                  <a:pt x="180" y="247"/>
                </a:cubicBezTo>
                <a:cubicBezTo>
                  <a:pt x="188" y="241"/>
                  <a:pt x="190" y="231"/>
                  <a:pt x="184" y="223"/>
                </a:cubicBezTo>
                <a:lnTo>
                  <a:pt x="34" y="8"/>
                </a:lnTo>
                <a:cubicBezTo>
                  <a:pt x="30" y="4"/>
                  <a:pt x="25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6fbce821ff_5_79"/>
          <p:cNvSpPr/>
          <p:nvPr/>
        </p:nvSpPr>
        <p:spPr>
          <a:xfrm>
            <a:off x="10033916" y="7439491"/>
            <a:ext cx="112048" cy="142363"/>
          </a:xfrm>
          <a:custGeom>
            <a:avLst/>
            <a:gdLst/>
            <a:ahLst/>
            <a:cxnLst/>
            <a:rect l="l" t="t" r="r" b="b"/>
            <a:pathLst>
              <a:path w="190" h="251" extrusionOk="0">
                <a:moveTo>
                  <a:pt x="20" y="1"/>
                </a:moveTo>
                <a:cubicBezTo>
                  <a:pt x="17" y="1"/>
                  <a:pt x="13" y="2"/>
                  <a:pt x="10" y="4"/>
                </a:cubicBezTo>
                <a:cubicBezTo>
                  <a:pt x="2" y="10"/>
                  <a:pt x="0" y="22"/>
                  <a:pt x="6" y="30"/>
                </a:cubicBezTo>
                <a:lnTo>
                  <a:pt x="156" y="243"/>
                </a:lnTo>
                <a:cubicBezTo>
                  <a:pt x="160" y="249"/>
                  <a:pt x="166" y="251"/>
                  <a:pt x="170" y="251"/>
                </a:cubicBezTo>
                <a:cubicBezTo>
                  <a:pt x="174" y="251"/>
                  <a:pt x="178" y="251"/>
                  <a:pt x="180" y="249"/>
                </a:cubicBezTo>
                <a:cubicBezTo>
                  <a:pt x="188" y="243"/>
                  <a:pt x="190" y="231"/>
                  <a:pt x="186" y="223"/>
                </a:cubicBezTo>
                <a:lnTo>
                  <a:pt x="34" y="8"/>
                </a:lnTo>
                <a:cubicBezTo>
                  <a:pt x="30" y="3"/>
                  <a:pt x="25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6fbce821ff_5_79"/>
          <p:cNvSpPr/>
          <p:nvPr/>
        </p:nvSpPr>
        <p:spPr>
          <a:xfrm>
            <a:off x="8021755" y="4929164"/>
            <a:ext cx="124433" cy="134989"/>
          </a:xfrm>
          <a:custGeom>
            <a:avLst/>
            <a:gdLst/>
            <a:ahLst/>
            <a:cxnLst/>
            <a:rect l="l" t="t" r="r" b="b"/>
            <a:pathLst>
              <a:path w="211" h="238" extrusionOk="0">
                <a:moveTo>
                  <a:pt x="22" y="0"/>
                </a:moveTo>
                <a:cubicBezTo>
                  <a:pt x="18" y="0"/>
                  <a:pt x="14" y="2"/>
                  <a:pt x="11" y="4"/>
                </a:cubicBezTo>
                <a:cubicBezTo>
                  <a:pt x="3" y="10"/>
                  <a:pt x="1" y="22"/>
                  <a:pt x="9" y="30"/>
                </a:cubicBezTo>
                <a:lnTo>
                  <a:pt x="177" y="229"/>
                </a:lnTo>
                <a:cubicBezTo>
                  <a:pt x="181" y="233"/>
                  <a:pt x="184" y="237"/>
                  <a:pt x="190" y="237"/>
                </a:cubicBezTo>
                <a:cubicBezTo>
                  <a:pt x="194" y="237"/>
                  <a:pt x="198" y="235"/>
                  <a:pt x="200" y="233"/>
                </a:cubicBezTo>
                <a:cubicBezTo>
                  <a:pt x="208" y="225"/>
                  <a:pt x="210" y="215"/>
                  <a:pt x="204" y="208"/>
                </a:cubicBezTo>
                <a:lnTo>
                  <a:pt x="34" y="6"/>
                </a:lnTo>
                <a:cubicBezTo>
                  <a:pt x="31" y="2"/>
                  <a:pt x="26" y="0"/>
                  <a:pt x="2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6fbce821ff_5_79"/>
          <p:cNvSpPr/>
          <p:nvPr/>
        </p:nvSpPr>
        <p:spPr>
          <a:xfrm>
            <a:off x="10143016" y="7359519"/>
            <a:ext cx="123253" cy="133855"/>
          </a:xfrm>
          <a:custGeom>
            <a:avLst/>
            <a:gdLst/>
            <a:ahLst/>
            <a:cxnLst/>
            <a:rect l="l" t="t" r="r" b="b"/>
            <a:pathLst>
              <a:path w="209" h="236" extrusionOk="0">
                <a:moveTo>
                  <a:pt x="20" y="1"/>
                </a:moveTo>
                <a:cubicBezTo>
                  <a:pt x="17" y="1"/>
                  <a:pt x="12" y="2"/>
                  <a:pt x="9" y="5"/>
                </a:cubicBezTo>
                <a:cubicBezTo>
                  <a:pt x="1" y="11"/>
                  <a:pt x="1" y="23"/>
                  <a:pt x="7" y="29"/>
                </a:cubicBezTo>
                <a:lnTo>
                  <a:pt x="175" y="230"/>
                </a:lnTo>
                <a:cubicBezTo>
                  <a:pt x="179" y="234"/>
                  <a:pt x="182" y="236"/>
                  <a:pt x="188" y="236"/>
                </a:cubicBezTo>
                <a:cubicBezTo>
                  <a:pt x="192" y="236"/>
                  <a:pt x="196" y="236"/>
                  <a:pt x="200" y="232"/>
                </a:cubicBezTo>
                <a:cubicBezTo>
                  <a:pt x="206" y="226"/>
                  <a:pt x="208" y="214"/>
                  <a:pt x="202" y="208"/>
                </a:cubicBezTo>
                <a:lnTo>
                  <a:pt x="32" y="7"/>
                </a:lnTo>
                <a:cubicBezTo>
                  <a:pt x="29" y="3"/>
                  <a:pt x="25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6fbce821ff_5_79"/>
          <p:cNvSpPr/>
          <p:nvPr/>
        </p:nvSpPr>
        <p:spPr>
          <a:xfrm>
            <a:off x="7911476" y="5027286"/>
            <a:ext cx="132099" cy="124780"/>
          </a:xfrm>
          <a:custGeom>
            <a:avLst/>
            <a:gdLst/>
            <a:ahLst/>
            <a:cxnLst/>
            <a:rect l="l" t="t" r="r" b="b"/>
            <a:pathLst>
              <a:path w="224" h="220" extrusionOk="0">
                <a:moveTo>
                  <a:pt x="19" y="0"/>
                </a:moveTo>
                <a:cubicBezTo>
                  <a:pt x="15" y="0"/>
                  <a:pt x="10" y="2"/>
                  <a:pt x="6" y="5"/>
                </a:cubicBezTo>
                <a:cubicBezTo>
                  <a:pt x="1" y="11"/>
                  <a:pt x="1" y="23"/>
                  <a:pt x="6" y="31"/>
                </a:cubicBezTo>
                <a:lnTo>
                  <a:pt x="192" y="216"/>
                </a:lnTo>
                <a:cubicBezTo>
                  <a:pt x="196" y="218"/>
                  <a:pt x="200" y="220"/>
                  <a:pt x="206" y="220"/>
                </a:cubicBezTo>
                <a:cubicBezTo>
                  <a:pt x="210" y="220"/>
                  <a:pt x="214" y="218"/>
                  <a:pt x="218" y="216"/>
                </a:cubicBezTo>
                <a:cubicBezTo>
                  <a:pt x="223" y="208"/>
                  <a:pt x="223" y="198"/>
                  <a:pt x="218" y="190"/>
                </a:cubicBezTo>
                <a:lnTo>
                  <a:pt x="32" y="5"/>
                </a:lnTo>
                <a:cubicBezTo>
                  <a:pt x="28" y="2"/>
                  <a:pt x="24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6fbce821ff_5_79"/>
          <p:cNvSpPr/>
          <p:nvPr/>
        </p:nvSpPr>
        <p:spPr>
          <a:xfrm>
            <a:off x="10244450" y="7270472"/>
            <a:ext cx="132099" cy="125915"/>
          </a:xfrm>
          <a:custGeom>
            <a:avLst/>
            <a:gdLst/>
            <a:ahLst/>
            <a:cxnLst/>
            <a:rect l="l" t="t" r="r" b="b"/>
            <a:pathLst>
              <a:path w="224" h="222" extrusionOk="0">
                <a:moveTo>
                  <a:pt x="19" y="0"/>
                </a:moveTo>
                <a:cubicBezTo>
                  <a:pt x="15" y="0"/>
                  <a:pt x="10" y="2"/>
                  <a:pt x="7" y="6"/>
                </a:cubicBezTo>
                <a:cubicBezTo>
                  <a:pt x="1" y="12"/>
                  <a:pt x="1" y="24"/>
                  <a:pt x="7" y="30"/>
                </a:cubicBezTo>
                <a:lnTo>
                  <a:pt x="192" y="215"/>
                </a:lnTo>
                <a:cubicBezTo>
                  <a:pt x="196" y="219"/>
                  <a:pt x="200" y="221"/>
                  <a:pt x="204" y="221"/>
                </a:cubicBezTo>
                <a:cubicBezTo>
                  <a:pt x="210" y="221"/>
                  <a:pt x="214" y="219"/>
                  <a:pt x="218" y="215"/>
                </a:cubicBezTo>
                <a:cubicBezTo>
                  <a:pt x="224" y="209"/>
                  <a:pt x="224" y="197"/>
                  <a:pt x="218" y="191"/>
                </a:cubicBezTo>
                <a:lnTo>
                  <a:pt x="32" y="6"/>
                </a:lnTo>
                <a:cubicBezTo>
                  <a:pt x="28" y="2"/>
                  <a:pt x="24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6fbce821ff_5_79"/>
          <p:cNvSpPr/>
          <p:nvPr/>
        </p:nvSpPr>
        <p:spPr>
          <a:xfrm>
            <a:off x="7808863" y="5133915"/>
            <a:ext cx="142714" cy="115705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0" y="0"/>
                </a:moveTo>
                <a:cubicBezTo>
                  <a:pt x="15" y="0"/>
                  <a:pt x="10" y="2"/>
                  <a:pt x="7" y="6"/>
                </a:cubicBezTo>
                <a:cubicBezTo>
                  <a:pt x="1" y="14"/>
                  <a:pt x="3" y="24"/>
                  <a:pt x="9" y="32"/>
                </a:cubicBezTo>
                <a:lnTo>
                  <a:pt x="210" y="200"/>
                </a:lnTo>
                <a:cubicBezTo>
                  <a:pt x="214" y="202"/>
                  <a:pt x="218" y="204"/>
                  <a:pt x="222" y="204"/>
                </a:cubicBezTo>
                <a:cubicBezTo>
                  <a:pt x="228" y="204"/>
                  <a:pt x="232" y="202"/>
                  <a:pt x="236" y="198"/>
                </a:cubicBezTo>
                <a:cubicBezTo>
                  <a:pt x="242" y="190"/>
                  <a:pt x="240" y="178"/>
                  <a:pt x="234" y="172"/>
                </a:cubicBezTo>
                <a:lnTo>
                  <a:pt x="32" y="4"/>
                </a:lnTo>
                <a:cubicBezTo>
                  <a:pt x="29" y="2"/>
                  <a:pt x="24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6fbce821ff_5_79"/>
          <p:cNvSpPr/>
          <p:nvPr/>
        </p:nvSpPr>
        <p:spPr>
          <a:xfrm>
            <a:off x="10336448" y="7172917"/>
            <a:ext cx="142714" cy="115705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1" y="1"/>
                </a:moveTo>
                <a:cubicBezTo>
                  <a:pt x="15" y="1"/>
                  <a:pt x="10" y="3"/>
                  <a:pt x="6" y="6"/>
                </a:cubicBezTo>
                <a:cubicBezTo>
                  <a:pt x="0" y="14"/>
                  <a:pt x="2" y="26"/>
                  <a:pt x="8" y="32"/>
                </a:cubicBezTo>
                <a:lnTo>
                  <a:pt x="210" y="200"/>
                </a:lnTo>
                <a:cubicBezTo>
                  <a:pt x="214" y="204"/>
                  <a:pt x="218" y="204"/>
                  <a:pt x="221" y="204"/>
                </a:cubicBezTo>
                <a:cubicBezTo>
                  <a:pt x="225" y="204"/>
                  <a:pt x="231" y="202"/>
                  <a:pt x="235" y="198"/>
                </a:cubicBezTo>
                <a:cubicBezTo>
                  <a:pt x="241" y="190"/>
                  <a:pt x="239" y="180"/>
                  <a:pt x="233" y="174"/>
                </a:cubicBezTo>
                <a:lnTo>
                  <a:pt x="32" y="4"/>
                </a:lnTo>
                <a:cubicBezTo>
                  <a:pt x="29" y="2"/>
                  <a:pt x="25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6fbce821ff_5_79"/>
          <p:cNvSpPr/>
          <p:nvPr/>
        </p:nvSpPr>
        <p:spPr>
          <a:xfrm>
            <a:off x="7717455" y="5248485"/>
            <a:ext cx="150381" cy="106630"/>
          </a:xfrm>
          <a:custGeom>
            <a:avLst/>
            <a:gdLst/>
            <a:ahLst/>
            <a:cxnLst/>
            <a:rect l="l" t="t" r="r" b="b"/>
            <a:pathLst>
              <a:path w="255" h="188" extrusionOk="0">
                <a:moveTo>
                  <a:pt x="21" y="0"/>
                </a:moveTo>
                <a:cubicBezTo>
                  <a:pt x="15" y="0"/>
                  <a:pt x="10" y="3"/>
                  <a:pt x="6" y="8"/>
                </a:cubicBezTo>
                <a:cubicBezTo>
                  <a:pt x="0" y="15"/>
                  <a:pt x="2" y="27"/>
                  <a:pt x="10" y="33"/>
                </a:cubicBezTo>
                <a:lnTo>
                  <a:pt x="225" y="183"/>
                </a:lnTo>
                <a:cubicBezTo>
                  <a:pt x="229" y="185"/>
                  <a:pt x="233" y="187"/>
                  <a:pt x="235" y="187"/>
                </a:cubicBezTo>
                <a:cubicBezTo>
                  <a:pt x="241" y="187"/>
                  <a:pt x="247" y="183"/>
                  <a:pt x="251" y="179"/>
                </a:cubicBezTo>
                <a:cubicBezTo>
                  <a:pt x="255" y="171"/>
                  <a:pt x="253" y="159"/>
                  <a:pt x="245" y="154"/>
                </a:cubicBezTo>
                <a:lnTo>
                  <a:pt x="32" y="4"/>
                </a:lnTo>
                <a:cubicBezTo>
                  <a:pt x="28" y="1"/>
                  <a:pt x="25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6fbce821ff_5_79"/>
          <p:cNvSpPr/>
          <p:nvPr/>
        </p:nvSpPr>
        <p:spPr>
          <a:xfrm>
            <a:off x="10420190" y="7067990"/>
            <a:ext cx="150970" cy="106630"/>
          </a:xfrm>
          <a:custGeom>
            <a:avLst/>
            <a:gdLst/>
            <a:ahLst/>
            <a:cxnLst/>
            <a:rect l="l" t="t" r="r" b="b"/>
            <a:pathLst>
              <a:path w="256" h="188" extrusionOk="0">
                <a:moveTo>
                  <a:pt x="20" y="0"/>
                </a:moveTo>
                <a:cubicBezTo>
                  <a:pt x="14" y="0"/>
                  <a:pt x="9" y="3"/>
                  <a:pt x="6" y="8"/>
                </a:cubicBezTo>
                <a:cubicBezTo>
                  <a:pt x="1" y="16"/>
                  <a:pt x="3" y="28"/>
                  <a:pt x="10" y="33"/>
                </a:cubicBezTo>
                <a:lnTo>
                  <a:pt x="225" y="183"/>
                </a:lnTo>
                <a:cubicBezTo>
                  <a:pt x="227" y="185"/>
                  <a:pt x="231" y="187"/>
                  <a:pt x="235" y="187"/>
                </a:cubicBezTo>
                <a:cubicBezTo>
                  <a:pt x="239" y="187"/>
                  <a:pt x="245" y="183"/>
                  <a:pt x="249" y="179"/>
                </a:cubicBezTo>
                <a:cubicBezTo>
                  <a:pt x="255" y="172"/>
                  <a:pt x="253" y="160"/>
                  <a:pt x="245" y="156"/>
                </a:cubicBezTo>
                <a:lnTo>
                  <a:pt x="30" y="4"/>
                </a:lnTo>
                <a:cubicBezTo>
                  <a:pt x="27" y="2"/>
                  <a:pt x="23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6fbce821ff_5_79"/>
          <p:cNvSpPr/>
          <p:nvPr/>
        </p:nvSpPr>
        <p:spPr>
          <a:xfrm>
            <a:off x="7636661" y="5370428"/>
            <a:ext cx="158047" cy="95287"/>
          </a:xfrm>
          <a:custGeom>
            <a:avLst/>
            <a:gdLst/>
            <a:ahLst/>
            <a:cxnLst/>
            <a:rect l="l" t="t" r="r" b="b"/>
            <a:pathLst>
              <a:path w="268" h="168" extrusionOk="0">
                <a:moveTo>
                  <a:pt x="20" y="1"/>
                </a:moveTo>
                <a:cubicBezTo>
                  <a:pt x="14" y="1"/>
                  <a:pt x="9" y="4"/>
                  <a:pt x="5" y="10"/>
                </a:cubicBezTo>
                <a:cubicBezTo>
                  <a:pt x="1" y="17"/>
                  <a:pt x="3" y="29"/>
                  <a:pt x="13" y="33"/>
                </a:cubicBezTo>
                <a:lnTo>
                  <a:pt x="240" y="165"/>
                </a:lnTo>
                <a:cubicBezTo>
                  <a:pt x="242" y="167"/>
                  <a:pt x="246" y="167"/>
                  <a:pt x="247" y="167"/>
                </a:cubicBezTo>
                <a:cubicBezTo>
                  <a:pt x="253" y="167"/>
                  <a:pt x="259" y="164"/>
                  <a:pt x="263" y="160"/>
                </a:cubicBezTo>
                <a:cubicBezTo>
                  <a:pt x="267" y="150"/>
                  <a:pt x="265" y="140"/>
                  <a:pt x="257" y="134"/>
                </a:cubicBezTo>
                <a:lnTo>
                  <a:pt x="28" y="4"/>
                </a:lnTo>
                <a:cubicBezTo>
                  <a:pt x="26" y="2"/>
                  <a:pt x="23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6fbce821ff_5_79"/>
          <p:cNvSpPr/>
          <p:nvPr/>
        </p:nvSpPr>
        <p:spPr>
          <a:xfrm>
            <a:off x="10493316" y="6957390"/>
            <a:ext cx="159226" cy="95287"/>
          </a:xfrm>
          <a:custGeom>
            <a:avLst/>
            <a:gdLst/>
            <a:ahLst/>
            <a:cxnLst/>
            <a:rect l="l" t="t" r="r" b="b"/>
            <a:pathLst>
              <a:path w="270" h="168" extrusionOk="0">
                <a:moveTo>
                  <a:pt x="21" y="1"/>
                </a:moveTo>
                <a:cubicBezTo>
                  <a:pt x="15" y="1"/>
                  <a:pt x="9" y="4"/>
                  <a:pt x="7" y="9"/>
                </a:cubicBezTo>
                <a:cubicBezTo>
                  <a:pt x="1" y="17"/>
                  <a:pt x="5" y="27"/>
                  <a:pt x="13" y="33"/>
                </a:cubicBezTo>
                <a:lnTo>
                  <a:pt x="240" y="163"/>
                </a:lnTo>
                <a:cubicBezTo>
                  <a:pt x="242" y="165"/>
                  <a:pt x="245" y="167"/>
                  <a:pt x="247" y="167"/>
                </a:cubicBezTo>
                <a:cubicBezTo>
                  <a:pt x="253" y="167"/>
                  <a:pt x="259" y="163"/>
                  <a:pt x="263" y="157"/>
                </a:cubicBezTo>
                <a:cubicBezTo>
                  <a:pt x="269" y="150"/>
                  <a:pt x="265" y="140"/>
                  <a:pt x="257" y="134"/>
                </a:cubicBezTo>
                <a:lnTo>
                  <a:pt x="30" y="4"/>
                </a:lnTo>
                <a:cubicBezTo>
                  <a:pt x="27" y="2"/>
                  <a:pt x="24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6fbce821ff_5_79"/>
          <p:cNvSpPr/>
          <p:nvPr/>
        </p:nvSpPr>
        <p:spPr>
          <a:xfrm>
            <a:off x="7567073" y="5499177"/>
            <a:ext cx="164534" cy="83943"/>
          </a:xfrm>
          <a:custGeom>
            <a:avLst/>
            <a:gdLst/>
            <a:ahLst/>
            <a:cxnLst/>
            <a:rect l="l" t="t" r="r" b="b"/>
            <a:pathLst>
              <a:path w="279" h="148" extrusionOk="0">
                <a:moveTo>
                  <a:pt x="19" y="1"/>
                </a:moveTo>
                <a:cubicBezTo>
                  <a:pt x="13" y="1"/>
                  <a:pt x="7" y="5"/>
                  <a:pt x="4" y="11"/>
                </a:cubicBezTo>
                <a:cubicBezTo>
                  <a:pt x="0" y="19"/>
                  <a:pt x="4" y="29"/>
                  <a:pt x="12" y="35"/>
                </a:cubicBezTo>
                <a:lnTo>
                  <a:pt x="251" y="146"/>
                </a:lnTo>
                <a:cubicBezTo>
                  <a:pt x="253" y="146"/>
                  <a:pt x="255" y="148"/>
                  <a:pt x="259" y="148"/>
                </a:cubicBezTo>
                <a:cubicBezTo>
                  <a:pt x="265" y="148"/>
                  <a:pt x="271" y="144"/>
                  <a:pt x="273" y="136"/>
                </a:cubicBezTo>
                <a:cubicBezTo>
                  <a:pt x="279" y="128"/>
                  <a:pt x="275" y="118"/>
                  <a:pt x="265" y="114"/>
                </a:cubicBezTo>
                <a:lnTo>
                  <a:pt x="28" y="4"/>
                </a:lnTo>
                <a:cubicBezTo>
                  <a:pt x="25" y="2"/>
                  <a:pt x="22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6fbce821ff_5_79"/>
          <p:cNvSpPr/>
          <p:nvPr/>
        </p:nvSpPr>
        <p:spPr>
          <a:xfrm>
            <a:off x="10556417" y="6840551"/>
            <a:ext cx="164534" cy="83376"/>
          </a:xfrm>
          <a:custGeom>
            <a:avLst/>
            <a:gdLst/>
            <a:ahLst/>
            <a:cxnLst/>
            <a:rect l="l" t="t" r="r" b="b"/>
            <a:pathLst>
              <a:path w="279" h="147" extrusionOk="0">
                <a:moveTo>
                  <a:pt x="21" y="1"/>
                </a:moveTo>
                <a:cubicBezTo>
                  <a:pt x="15" y="1"/>
                  <a:pt x="9" y="4"/>
                  <a:pt x="6" y="10"/>
                </a:cubicBezTo>
                <a:cubicBezTo>
                  <a:pt x="0" y="18"/>
                  <a:pt x="4" y="30"/>
                  <a:pt x="14" y="34"/>
                </a:cubicBezTo>
                <a:lnTo>
                  <a:pt x="251" y="144"/>
                </a:lnTo>
                <a:cubicBezTo>
                  <a:pt x="255" y="144"/>
                  <a:pt x="257" y="146"/>
                  <a:pt x="259" y="146"/>
                </a:cubicBezTo>
                <a:cubicBezTo>
                  <a:pt x="265" y="146"/>
                  <a:pt x="273" y="142"/>
                  <a:pt x="275" y="137"/>
                </a:cubicBezTo>
                <a:cubicBezTo>
                  <a:pt x="279" y="127"/>
                  <a:pt x="275" y="117"/>
                  <a:pt x="267" y="113"/>
                </a:cubicBezTo>
                <a:lnTo>
                  <a:pt x="28" y="2"/>
                </a:lnTo>
                <a:cubicBezTo>
                  <a:pt x="26" y="1"/>
                  <a:pt x="24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6fbce821ff_5_79"/>
          <p:cNvSpPr/>
          <p:nvPr/>
        </p:nvSpPr>
        <p:spPr>
          <a:xfrm>
            <a:off x="7509869" y="5633031"/>
            <a:ext cx="169252" cy="70898"/>
          </a:xfrm>
          <a:custGeom>
            <a:avLst/>
            <a:gdLst/>
            <a:ahLst/>
            <a:cxnLst/>
            <a:rect l="l" t="t" r="r" b="b"/>
            <a:pathLst>
              <a:path w="287" h="125" extrusionOk="0">
                <a:moveTo>
                  <a:pt x="19" y="1"/>
                </a:moveTo>
                <a:cubicBezTo>
                  <a:pt x="12" y="1"/>
                  <a:pt x="6" y="5"/>
                  <a:pt x="3" y="12"/>
                </a:cubicBezTo>
                <a:cubicBezTo>
                  <a:pt x="1" y="22"/>
                  <a:pt x="5" y="32"/>
                  <a:pt x="15" y="34"/>
                </a:cubicBezTo>
                <a:lnTo>
                  <a:pt x="259" y="125"/>
                </a:lnTo>
                <a:lnTo>
                  <a:pt x="265" y="125"/>
                </a:lnTo>
                <a:cubicBezTo>
                  <a:pt x="273" y="125"/>
                  <a:pt x="281" y="121"/>
                  <a:pt x="283" y="115"/>
                </a:cubicBezTo>
                <a:cubicBezTo>
                  <a:pt x="287" y="105"/>
                  <a:pt x="281" y="95"/>
                  <a:pt x="273" y="91"/>
                </a:cubicBezTo>
                <a:lnTo>
                  <a:pt x="26" y="2"/>
                </a:lnTo>
                <a:cubicBezTo>
                  <a:pt x="24" y="1"/>
                  <a:pt x="21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6fbce821ff_5_79"/>
          <p:cNvSpPr/>
          <p:nvPr/>
        </p:nvSpPr>
        <p:spPr>
          <a:xfrm>
            <a:off x="10610083" y="6718041"/>
            <a:ext cx="169252" cy="71465"/>
          </a:xfrm>
          <a:custGeom>
            <a:avLst/>
            <a:gdLst/>
            <a:ahLst/>
            <a:cxnLst/>
            <a:rect l="l" t="t" r="r" b="b"/>
            <a:pathLst>
              <a:path w="287" h="126" extrusionOk="0">
                <a:moveTo>
                  <a:pt x="21" y="1"/>
                </a:moveTo>
                <a:cubicBezTo>
                  <a:pt x="13" y="1"/>
                  <a:pt x="5" y="5"/>
                  <a:pt x="2" y="13"/>
                </a:cubicBezTo>
                <a:cubicBezTo>
                  <a:pt x="0" y="21"/>
                  <a:pt x="4" y="31"/>
                  <a:pt x="14" y="35"/>
                </a:cubicBezTo>
                <a:lnTo>
                  <a:pt x="261" y="126"/>
                </a:lnTo>
                <a:lnTo>
                  <a:pt x="267" y="126"/>
                </a:lnTo>
                <a:cubicBezTo>
                  <a:pt x="272" y="126"/>
                  <a:pt x="280" y="122"/>
                  <a:pt x="282" y="114"/>
                </a:cubicBezTo>
                <a:cubicBezTo>
                  <a:pt x="286" y="106"/>
                  <a:pt x="280" y="96"/>
                  <a:pt x="272" y="92"/>
                </a:cubicBezTo>
                <a:lnTo>
                  <a:pt x="26" y="1"/>
                </a:lnTo>
                <a:cubicBezTo>
                  <a:pt x="24" y="1"/>
                  <a:pt x="23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6fbce821ff_5_79"/>
          <p:cNvSpPr/>
          <p:nvPr/>
        </p:nvSpPr>
        <p:spPr>
          <a:xfrm>
            <a:off x="7464460" y="5771422"/>
            <a:ext cx="172790" cy="58987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1" y="1"/>
                </a:moveTo>
                <a:cubicBezTo>
                  <a:pt x="12" y="1"/>
                  <a:pt x="5" y="6"/>
                  <a:pt x="3" y="13"/>
                </a:cubicBezTo>
                <a:cubicBezTo>
                  <a:pt x="1" y="23"/>
                  <a:pt x="7" y="33"/>
                  <a:pt x="15" y="35"/>
                </a:cubicBezTo>
                <a:lnTo>
                  <a:pt x="269" y="104"/>
                </a:lnTo>
                <a:lnTo>
                  <a:pt x="273" y="104"/>
                </a:lnTo>
                <a:cubicBezTo>
                  <a:pt x="281" y="104"/>
                  <a:pt x="289" y="98"/>
                  <a:pt x="291" y="90"/>
                </a:cubicBezTo>
                <a:cubicBezTo>
                  <a:pt x="293" y="82"/>
                  <a:pt x="287" y="72"/>
                  <a:pt x="277" y="68"/>
                </a:cubicBezTo>
                <a:lnTo>
                  <a:pt x="25" y="1"/>
                </a:lnTo>
                <a:cubicBezTo>
                  <a:pt x="23" y="1"/>
                  <a:pt x="22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26fbce821ff_5_79"/>
          <p:cNvSpPr/>
          <p:nvPr/>
        </p:nvSpPr>
        <p:spPr>
          <a:xfrm>
            <a:off x="10650774" y="6592695"/>
            <a:ext cx="172790" cy="58987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1" y="1"/>
                </a:moveTo>
                <a:cubicBezTo>
                  <a:pt x="13" y="1"/>
                  <a:pt x="6" y="5"/>
                  <a:pt x="4" y="13"/>
                </a:cubicBezTo>
                <a:cubicBezTo>
                  <a:pt x="0" y="23"/>
                  <a:pt x="6" y="33"/>
                  <a:pt x="16" y="35"/>
                </a:cubicBezTo>
                <a:lnTo>
                  <a:pt x="269" y="102"/>
                </a:lnTo>
                <a:cubicBezTo>
                  <a:pt x="271" y="102"/>
                  <a:pt x="272" y="104"/>
                  <a:pt x="274" y="104"/>
                </a:cubicBezTo>
                <a:cubicBezTo>
                  <a:pt x="280" y="104"/>
                  <a:pt x="288" y="98"/>
                  <a:pt x="290" y="90"/>
                </a:cubicBezTo>
                <a:cubicBezTo>
                  <a:pt x="292" y="80"/>
                  <a:pt x="288" y="70"/>
                  <a:pt x="278" y="68"/>
                </a:cubicBezTo>
                <a:lnTo>
                  <a:pt x="26" y="1"/>
                </a:lnTo>
                <a:cubicBezTo>
                  <a:pt x="24" y="1"/>
                  <a:pt x="23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6fbce821ff_5_79"/>
          <p:cNvSpPr/>
          <p:nvPr/>
        </p:nvSpPr>
        <p:spPr>
          <a:xfrm>
            <a:off x="7432025" y="5912649"/>
            <a:ext cx="175149" cy="4650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19" y="0"/>
                </a:moveTo>
                <a:cubicBezTo>
                  <a:pt x="11" y="0"/>
                  <a:pt x="4" y="7"/>
                  <a:pt x="3" y="15"/>
                </a:cubicBezTo>
                <a:cubicBezTo>
                  <a:pt x="1" y="24"/>
                  <a:pt x="7" y="34"/>
                  <a:pt x="16" y="36"/>
                </a:cubicBezTo>
                <a:lnTo>
                  <a:pt x="275" y="82"/>
                </a:lnTo>
                <a:lnTo>
                  <a:pt x="279" y="82"/>
                </a:lnTo>
                <a:cubicBezTo>
                  <a:pt x="287" y="82"/>
                  <a:pt x="295" y="76"/>
                  <a:pt x="295" y="68"/>
                </a:cubicBezTo>
                <a:cubicBezTo>
                  <a:pt x="297" y="58"/>
                  <a:pt x="291" y="48"/>
                  <a:pt x="281" y="46"/>
                </a:cubicBezTo>
                <a:lnTo>
                  <a:pt x="22" y="1"/>
                </a:lnTo>
                <a:cubicBezTo>
                  <a:pt x="21" y="0"/>
                  <a:pt x="20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6fbce821ff_5_79"/>
          <p:cNvSpPr/>
          <p:nvPr/>
        </p:nvSpPr>
        <p:spPr>
          <a:xfrm>
            <a:off x="10680850" y="6464513"/>
            <a:ext cx="175149" cy="45375"/>
          </a:xfrm>
          <a:custGeom>
            <a:avLst/>
            <a:gdLst/>
            <a:ahLst/>
            <a:cxnLst/>
            <a:rect l="l" t="t" r="r" b="b"/>
            <a:pathLst>
              <a:path w="297" h="80" extrusionOk="0">
                <a:moveTo>
                  <a:pt x="18" y="0"/>
                </a:moveTo>
                <a:cubicBezTo>
                  <a:pt x="10" y="0"/>
                  <a:pt x="4" y="6"/>
                  <a:pt x="2" y="14"/>
                </a:cubicBezTo>
                <a:cubicBezTo>
                  <a:pt x="1" y="22"/>
                  <a:pt x="6" y="32"/>
                  <a:pt x="16" y="34"/>
                </a:cubicBezTo>
                <a:lnTo>
                  <a:pt x="275" y="79"/>
                </a:lnTo>
                <a:lnTo>
                  <a:pt x="279" y="79"/>
                </a:lnTo>
                <a:cubicBezTo>
                  <a:pt x="287" y="79"/>
                  <a:pt x="294" y="73"/>
                  <a:pt x="294" y="66"/>
                </a:cubicBezTo>
                <a:cubicBezTo>
                  <a:pt x="296" y="56"/>
                  <a:pt x="291" y="48"/>
                  <a:pt x="281" y="46"/>
                </a:cubicBezTo>
                <a:lnTo>
                  <a:pt x="22" y="0"/>
                </a:lnTo>
                <a:cubicBezTo>
                  <a:pt x="21" y="0"/>
                  <a:pt x="20" y="0"/>
                  <a:pt x="1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26fbce821ff_5_79"/>
          <p:cNvSpPr/>
          <p:nvPr/>
        </p:nvSpPr>
        <p:spPr>
          <a:xfrm>
            <a:off x="7413743" y="6056712"/>
            <a:ext cx="175739" cy="33464"/>
          </a:xfrm>
          <a:custGeom>
            <a:avLst/>
            <a:gdLst/>
            <a:ahLst/>
            <a:cxnLst/>
            <a:rect l="l" t="t" r="r" b="b"/>
            <a:pathLst>
              <a:path w="298" h="59" extrusionOk="0">
                <a:moveTo>
                  <a:pt x="17" y="1"/>
                </a:moveTo>
                <a:cubicBezTo>
                  <a:pt x="8" y="1"/>
                  <a:pt x="0" y="8"/>
                  <a:pt x="0" y="17"/>
                </a:cubicBezTo>
                <a:cubicBezTo>
                  <a:pt x="0" y="25"/>
                  <a:pt x="6" y="35"/>
                  <a:pt x="16" y="35"/>
                </a:cubicBezTo>
                <a:lnTo>
                  <a:pt x="276" y="58"/>
                </a:lnTo>
                <a:lnTo>
                  <a:pt x="278" y="58"/>
                </a:lnTo>
                <a:cubicBezTo>
                  <a:pt x="288" y="58"/>
                  <a:pt x="296" y="51"/>
                  <a:pt x="296" y="43"/>
                </a:cubicBezTo>
                <a:cubicBezTo>
                  <a:pt x="298" y="33"/>
                  <a:pt x="290" y="25"/>
                  <a:pt x="280" y="23"/>
                </a:cubicBezTo>
                <a:lnTo>
                  <a:pt x="20" y="1"/>
                </a:lnTo>
                <a:cubicBezTo>
                  <a:pt x="19" y="1"/>
                  <a:pt x="18" y="1"/>
                  <a:pt x="1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6fbce821ff_5_79"/>
          <p:cNvSpPr/>
          <p:nvPr/>
        </p:nvSpPr>
        <p:spPr>
          <a:xfrm>
            <a:off x="10699722" y="6333495"/>
            <a:ext cx="176329" cy="32897"/>
          </a:xfrm>
          <a:custGeom>
            <a:avLst/>
            <a:gdLst/>
            <a:ahLst/>
            <a:cxnLst/>
            <a:rect l="l" t="t" r="r" b="b"/>
            <a:pathLst>
              <a:path w="299" h="58" extrusionOk="0">
                <a:moveTo>
                  <a:pt x="17" y="0"/>
                </a:moveTo>
                <a:cubicBezTo>
                  <a:pt x="8" y="0"/>
                  <a:pt x="2" y="8"/>
                  <a:pt x="0" y="16"/>
                </a:cubicBezTo>
                <a:cubicBezTo>
                  <a:pt x="0" y="24"/>
                  <a:pt x="6" y="34"/>
                  <a:pt x="16" y="34"/>
                </a:cubicBezTo>
                <a:lnTo>
                  <a:pt x="278" y="58"/>
                </a:lnTo>
                <a:cubicBezTo>
                  <a:pt x="288" y="58"/>
                  <a:pt x="296" y="50"/>
                  <a:pt x="296" y="42"/>
                </a:cubicBezTo>
                <a:cubicBezTo>
                  <a:pt x="298" y="32"/>
                  <a:pt x="290" y="24"/>
                  <a:pt x="280" y="22"/>
                </a:cubicBezTo>
                <a:lnTo>
                  <a:pt x="20" y="1"/>
                </a:lnTo>
                <a:cubicBezTo>
                  <a:pt x="19" y="0"/>
                  <a:pt x="18" y="0"/>
                  <a:pt x="1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6fbce821ff_5_79"/>
          <p:cNvSpPr/>
          <p:nvPr/>
        </p:nvSpPr>
        <p:spPr>
          <a:xfrm>
            <a:off x="7401949" y="6195671"/>
            <a:ext cx="237660" cy="31195"/>
          </a:xfrm>
          <a:custGeom>
            <a:avLst/>
            <a:gdLst/>
            <a:ahLst/>
            <a:cxnLst/>
            <a:rect l="l" t="t" r="r" b="b"/>
            <a:pathLst>
              <a:path w="403" h="55" extrusionOk="0">
                <a:moveTo>
                  <a:pt x="26" y="1"/>
                </a:moveTo>
                <a:cubicBezTo>
                  <a:pt x="12" y="1"/>
                  <a:pt x="0" y="13"/>
                  <a:pt x="0" y="29"/>
                </a:cubicBezTo>
                <a:cubicBezTo>
                  <a:pt x="0" y="42"/>
                  <a:pt x="12" y="54"/>
                  <a:pt x="26" y="54"/>
                </a:cubicBezTo>
                <a:lnTo>
                  <a:pt x="375" y="54"/>
                </a:lnTo>
                <a:cubicBezTo>
                  <a:pt x="391" y="54"/>
                  <a:pt x="403" y="42"/>
                  <a:pt x="403" y="29"/>
                </a:cubicBezTo>
                <a:cubicBezTo>
                  <a:pt x="403" y="13"/>
                  <a:pt x="391" y="1"/>
                  <a:pt x="375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26fbce821ff_5_79"/>
          <p:cNvSpPr/>
          <p:nvPr/>
        </p:nvSpPr>
        <p:spPr>
          <a:xfrm>
            <a:off x="10649595" y="6195671"/>
            <a:ext cx="236481" cy="31195"/>
          </a:xfrm>
          <a:custGeom>
            <a:avLst/>
            <a:gdLst/>
            <a:ahLst/>
            <a:cxnLst/>
            <a:rect l="l" t="t" r="r" b="b"/>
            <a:pathLst>
              <a:path w="401" h="55" extrusionOk="0">
                <a:moveTo>
                  <a:pt x="26" y="1"/>
                </a:moveTo>
                <a:cubicBezTo>
                  <a:pt x="12" y="1"/>
                  <a:pt x="0" y="13"/>
                  <a:pt x="0" y="29"/>
                </a:cubicBezTo>
                <a:cubicBezTo>
                  <a:pt x="0" y="42"/>
                  <a:pt x="10" y="54"/>
                  <a:pt x="26" y="54"/>
                </a:cubicBezTo>
                <a:lnTo>
                  <a:pt x="375" y="54"/>
                </a:lnTo>
                <a:cubicBezTo>
                  <a:pt x="389" y="54"/>
                  <a:pt x="401" y="42"/>
                  <a:pt x="401" y="29"/>
                </a:cubicBezTo>
                <a:cubicBezTo>
                  <a:pt x="401" y="13"/>
                  <a:pt x="389" y="1"/>
                  <a:pt x="375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26fbce821ff_5_79"/>
          <p:cNvSpPr/>
          <p:nvPr/>
        </p:nvSpPr>
        <p:spPr>
          <a:xfrm>
            <a:off x="7413743" y="6332361"/>
            <a:ext cx="174559" cy="34031"/>
          </a:xfrm>
          <a:custGeom>
            <a:avLst/>
            <a:gdLst/>
            <a:ahLst/>
            <a:cxnLst/>
            <a:rect l="l" t="t" r="r" b="b"/>
            <a:pathLst>
              <a:path w="296" h="60" extrusionOk="0">
                <a:moveTo>
                  <a:pt x="276" y="1"/>
                </a:moveTo>
                <a:lnTo>
                  <a:pt x="16" y="24"/>
                </a:lnTo>
                <a:cubicBezTo>
                  <a:pt x="6" y="26"/>
                  <a:pt x="0" y="34"/>
                  <a:pt x="0" y="44"/>
                </a:cubicBezTo>
                <a:cubicBezTo>
                  <a:pt x="0" y="52"/>
                  <a:pt x="8" y="60"/>
                  <a:pt x="18" y="60"/>
                </a:cubicBezTo>
                <a:lnTo>
                  <a:pt x="20" y="60"/>
                </a:lnTo>
                <a:lnTo>
                  <a:pt x="280" y="36"/>
                </a:lnTo>
                <a:cubicBezTo>
                  <a:pt x="290" y="36"/>
                  <a:pt x="296" y="26"/>
                  <a:pt x="296" y="16"/>
                </a:cubicBezTo>
                <a:cubicBezTo>
                  <a:pt x="294" y="9"/>
                  <a:pt x="286" y="1"/>
                  <a:pt x="27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6fbce821ff_5_79"/>
          <p:cNvSpPr/>
          <p:nvPr/>
        </p:nvSpPr>
        <p:spPr>
          <a:xfrm>
            <a:off x="10699722" y="6056145"/>
            <a:ext cx="175149" cy="34031"/>
          </a:xfrm>
          <a:custGeom>
            <a:avLst/>
            <a:gdLst/>
            <a:ahLst/>
            <a:cxnLst/>
            <a:rect l="l" t="t" r="r" b="b"/>
            <a:pathLst>
              <a:path w="297" h="60" extrusionOk="0">
                <a:moveTo>
                  <a:pt x="278" y="0"/>
                </a:moveTo>
                <a:lnTo>
                  <a:pt x="16" y="24"/>
                </a:lnTo>
                <a:cubicBezTo>
                  <a:pt x="6" y="26"/>
                  <a:pt x="0" y="34"/>
                  <a:pt x="0" y="44"/>
                </a:cubicBezTo>
                <a:cubicBezTo>
                  <a:pt x="2" y="52"/>
                  <a:pt x="10" y="59"/>
                  <a:pt x="18" y="59"/>
                </a:cubicBezTo>
                <a:lnTo>
                  <a:pt x="20" y="59"/>
                </a:lnTo>
                <a:lnTo>
                  <a:pt x="280" y="36"/>
                </a:lnTo>
                <a:cubicBezTo>
                  <a:pt x="290" y="36"/>
                  <a:pt x="296" y="26"/>
                  <a:pt x="296" y="16"/>
                </a:cubicBezTo>
                <a:cubicBezTo>
                  <a:pt x="296" y="8"/>
                  <a:pt x="286" y="0"/>
                  <a:pt x="27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6fbce821ff_5_79"/>
          <p:cNvSpPr/>
          <p:nvPr/>
        </p:nvSpPr>
        <p:spPr>
          <a:xfrm>
            <a:off x="7432025" y="6463379"/>
            <a:ext cx="175149" cy="4650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275" y="0"/>
                </a:moveTo>
                <a:lnTo>
                  <a:pt x="16" y="48"/>
                </a:lnTo>
                <a:cubicBezTo>
                  <a:pt x="7" y="48"/>
                  <a:pt x="1" y="58"/>
                  <a:pt x="3" y="68"/>
                </a:cubicBezTo>
                <a:cubicBezTo>
                  <a:pt x="5" y="75"/>
                  <a:pt x="10" y="81"/>
                  <a:pt x="20" y="81"/>
                </a:cubicBezTo>
                <a:lnTo>
                  <a:pt x="22" y="81"/>
                </a:lnTo>
                <a:lnTo>
                  <a:pt x="281" y="36"/>
                </a:lnTo>
                <a:cubicBezTo>
                  <a:pt x="291" y="34"/>
                  <a:pt x="297" y="24"/>
                  <a:pt x="295" y="16"/>
                </a:cubicBezTo>
                <a:cubicBezTo>
                  <a:pt x="293" y="6"/>
                  <a:pt x="285" y="0"/>
                  <a:pt x="27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6fbce821ff_5_79"/>
          <p:cNvSpPr/>
          <p:nvPr/>
        </p:nvSpPr>
        <p:spPr>
          <a:xfrm>
            <a:off x="10680850" y="5912649"/>
            <a:ext cx="175149" cy="4650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278" y="0"/>
                </a:moveTo>
                <a:cubicBezTo>
                  <a:pt x="277" y="0"/>
                  <a:pt x="276" y="0"/>
                  <a:pt x="275" y="1"/>
                </a:cubicBezTo>
                <a:lnTo>
                  <a:pt x="16" y="46"/>
                </a:lnTo>
                <a:cubicBezTo>
                  <a:pt x="6" y="48"/>
                  <a:pt x="1" y="58"/>
                  <a:pt x="2" y="68"/>
                </a:cubicBezTo>
                <a:cubicBezTo>
                  <a:pt x="4" y="76"/>
                  <a:pt x="10" y="82"/>
                  <a:pt x="20" y="82"/>
                </a:cubicBezTo>
                <a:lnTo>
                  <a:pt x="22" y="82"/>
                </a:lnTo>
                <a:lnTo>
                  <a:pt x="281" y="36"/>
                </a:lnTo>
                <a:cubicBezTo>
                  <a:pt x="291" y="34"/>
                  <a:pt x="296" y="24"/>
                  <a:pt x="294" y="15"/>
                </a:cubicBezTo>
                <a:cubicBezTo>
                  <a:pt x="293" y="7"/>
                  <a:pt x="286" y="0"/>
                  <a:pt x="27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6fbce821ff_5_79"/>
          <p:cNvSpPr/>
          <p:nvPr/>
        </p:nvSpPr>
        <p:spPr>
          <a:xfrm>
            <a:off x="7464460" y="6592695"/>
            <a:ext cx="172790" cy="58987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75" y="0"/>
                </a:moveTo>
                <a:cubicBezTo>
                  <a:pt x="273" y="0"/>
                  <a:pt x="271" y="1"/>
                  <a:pt x="269" y="1"/>
                </a:cubicBezTo>
                <a:lnTo>
                  <a:pt x="15" y="68"/>
                </a:lnTo>
                <a:cubicBezTo>
                  <a:pt x="7" y="70"/>
                  <a:pt x="1" y="80"/>
                  <a:pt x="3" y="90"/>
                </a:cubicBezTo>
                <a:cubicBezTo>
                  <a:pt x="5" y="98"/>
                  <a:pt x="13" y="104"/>
                  <a:pt x="21" y="104"/>
                </a:cubicBezTo>
                <a:cubicBezTo>
                  <a:pt x="21" y="104"/>
                  <a:pt x="23" y="104"/>
                  <a:pt x="25" y="102"/>
                </a:cubicBezTo>
                <a:lnTo>
                  <a:pt x="277" y="35"/>
                </a:lnTo>
                <a:cubicBezTo>
                  <a:pt x="287" y="33"/>
                  <a:pt x="293" y="23"/>
                  <a:pt x="291" y="13"/>
                </a:cubicBezTo>
                <a:cubicBezTo>
                  <a:pt x="288" y="5"/>
                  <a:pt x="282" y="0"/>
                  <a:pt x="27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6fbce821ff_5_79"/>
          <p:cNvSpPr/>
          <p:nvPr/>
        </p:nvSpPr>
        <p:spPr>
          <a:xfrm>
            <a:off x="10650774" y="5771422"/>
            <a:ext cx="172790" cy="58987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73" y="1"/>
                </a:moveTo>
                <a:cubicBezTo>
                  <a:pt x="272" y="1"/>
                  <a:pt x="270" y="1"/>
                  <a:pt x="269" y="1"/>
                </a:cubicBezTo>
                <a:lnTo>
                  <a:pt x="16" y="68"/>
                </a:lnTo>
                <a:cubicBezTo>
                  <a:pt x="6" y="72"/>
                  <a:pt x="0" y="80"/>
                  <a:pt x="4" y="90"/>
                </a:cubicBezTo>
                <a:cubicBezTo>
                  <a:pt x="6" y="98"/>
                  <a:pt x="12" y="104"/>
                  <a:pt x="20" y="104"/>
                </a:cubicBezTo>
                <a:cubicBezTo>
                  <a:pt x="22" y="104"/>
                  <a:pt x="24" y="104"/>
                  <a:pt x="26" y="102"/>
                </a:cubicBezTo>
                <a:lnTo>
                  <a:pt x="278" y="35"/>
                </a:lnTo>
                <a:cubicBezTo>
                  <a:pt x="288" y="33"/>
                  <a:pt x="292" y="23"/>
                  <a:pt x="290" y="13"/>
                </a:cubicBezTo>
                <a:cubicBezTo>
                  <a:pt x="289" y="5"/>
                  <a:pt x="281" y="1"/>
                  <a:pt x="273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6fbce821ff_5_79"/>
          <p:cNvSpPr/>
          <p:nvPr/>
        </p:nvSpPr>
        <p:spPr>
          <a:xfrm>
            <a:off x="7509869" y="6718041"/>
            <a:ext cx="168072" cy="71465"/>
          </a:xfrm>
          <a:custGeom>
            <a:avLst/>
            <a:gdLst/>
            <a:ahLst/>
            <a:cxnLst/>
            <a:rect l="l" t="t" r="r" b="b"/>
            <a:pathLst>
              <a:path w="285" h="126" extrusionOk="0">
                <a:moveTo>
                  <a:pt x="266" y="0"/>
                </a:moveTo>
                <a:cubicBezTo>
                  <a:pt x="263" y="0"/>
                  <a:pt x="261" y="0"/>
                  <a:pt x="259" y="1"/>
                </a:cubicBezTo>
                <a:lnTo>
                  <a:pt x="13" y="92"/>
                </a:lnTo>
                <a:cubicBezTo>
                  <a:pt x="5" y="96"/>
                  <a:pt x="1" y="106"/>
                  <a:pt x="3" y="114"/>
                </a:cubicBezTo>
                <a:cubicBezTo>
                  <a:pt x="7" y="122"/>
                  <a:pt x="13" y="126"/>
                  <a:pt x="21" y="126"/>
                </a:cubicBezTo>
                <a:cubicBezTo>
                  <a:pt x="22" y="126"/>
                  <a:pt x="24" y="126"/>
                  <a:pt x="26" y="124"/>
                </a:cubicBezTo>
                <a:lnTo>
                  <a:pt x="271" y="35"/>
                </a:lnTo>
                <a:cubicBezTo>
                  <a:pt x="281" y="31"/>
                  <a:pt x="285" y="21"/>
                  <a:pt x="283" y="13"/>
                </a:cubicBezTo>
                <a:cubicBezTo>
                  <a:pt x="280" y="5"/>
                  <a:pt x="273" y="0"/>
                  <a:pt x="26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26fbce821ff_5_79"/>
          <p:cNvSpPr/>
          <p:nvPr/>
        </p:nvSpPr>
        <p:spPr>
          <a:xfrm>
            <a:off x="10610083" y="5633031"/>
            <a:ext cx="168072" cy="70898"/>
          </a:xfrm>
          <a:custGeom>
            <a:avLst/>
            <a:gdLst/>
            <a:ahLst/>
            <a:cxnLst/>
            <a:rect l="l" t="t" r="r" b="b"/>
            <a:pathLst>
              <a:path w="285" h="125" extrusionOk="0">
                <a:moveTo>
                  <a:pt x="266" y="1"/>
                </a:moveTo>
                <a:cubicBezTo>
                  <a:pt x="264" y="1"/>
                  <a:pt x="261" y="1"/>
                  <a:pt x="259" y="2"/>
                </a:cubicBezTo>
                <a:lnTo>
                  <a:pt x="14" y="91"/>
                </a:lnTo>
                <a:cubicBezTo>
                  <a:pt x="4" y="95"/>
                  <a:pt x="0" y="105"/>
                  <a:pt x="2" y="115"/>
                </a:cubicBezTo>
                <a:cubicBezTo>
                  <a:pt x="6" y="121"/>
                  <a:pt x="12" y="125"/>
                  <a:pt x="20" y="125"/>
                </a:cubicBezTo>
                <a:lnTo>
                  <a:pt x="26" y="125"/>
                </a:lnTo>
                <a:lnTo>
                  <a:pt x="272" y="34"/>
                </a:lnTo>
                <a:cubicBezTo>
                  <a:pt x="280" y="32"/>
                  <a:pt x="284" y="22"/>
                  <a:pt x="282" y="12"/>
                </a:cubicBezTo>
                <a:cubicBezTo>
                  <a:pt x="279" y="5"/>
                  <a:pt x="273" y="1"/>
                  <a:pt x="26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6fbce821ff_5_79"/>
          <p:cNvSpPr/>
          <p:nvPr/>
        </p:nvSpPr>
        <p:spPr>
          <a:xfrm>
            <a:off x="7567073" y="6839984"/>
            <a:ext cx="164534" cy="83943"/>
          </a:xfrm>
          <a:custGeom>
            <a:avLst/>
            <a:gdLst/>
            <a:ahLst/>
            <a:cxnLst/>
            <a:rect l="l" t="t" r="r" b="b"/>
            <a:pathLst>
              <a:path w="279" h="148" extrusionOk="0">
                <a:moveTo>
                  <a:pt x="259" y="1"/>
                </a:moveTo>
                <a:cubicBezTo>
                  <a:pt x="257" y="1"/>
                  <a:pt x="254" y="1"/>
                  <a:pt x="251" y="3"/>
                </a:cubicBezTo>
                <a:lnTo>
                  <a:pt x="12" y="114"/>
                </a:lnTo>
                <a:cubicBezTo>
                  <a:pt x="4" y="118"/>
                  <a:pt x="0" y="128"/>
                  <a:pt x="4" y="138"/>
                </a:cubicBezTo>
                <a:cubicBezTo>
                  <a:pt x="8" y="143"/>
                  <a:pt x="14" y="147"/>
                  <a:pt x="20" y="147"/>
                </a:cubicBezTo>
                <a:cubicBezTo>
                  <a:pt x="22" y="147"/>
                  <a:pt x="26" y="145"/>
                  <a:pt x="28" y="145"/>
                </a:cubicBezTo>
                <a:lnTo>
                  <a:pt x="265" y="35"/>
                </a:lnTo>
                <a:cubicBezTo>
                  <a:pt x="275" y="31"/>
                  <a:pt x="279" y="19"/>
                  <a:pt x="275" y="11"/>
                </a:cubicBezTo>
                <a:cubicBezTo>
                  <a:pt x="272" y="5"/>
                  <a:pt x="266" y="1"/>
                  <a:pt x="25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6fbce821ff_5_79"/>
          <p:cNvSpPr/>
          <p:nvPr/>
        </p:nvSpPr>
        <p:spPr>
          <a:xfrm>
            <a:off x="10556417" y="5499177"/>
            <a:ext cx="164534" cy="83943"/>
          </a:xfrm>
          <a:custGeom>
            <a:avLst/>
            <a:gdLst/>
            <a:ahLst/>
            <a:cxnLst/>
            <a:rect l="l" t="t" r="r" b="b"/>
            <a:pathLst>
              <a:path w="279" h="148" extrusionOk="0">
                <a:moveTo>
                  <a:pt x="260" y="1"/>
                </a:moveTo>
                <a:cubicBezTo>
                  <a:pt x="257" y="1"/>
                  <a:pt x="254" y="2"/>
                  <a:pt x="251" y="4"/>
                </a:cubicBezTo>
                <a:lnTo>
                  <a:pt x="14" y="114"/>
                </a:lnTo>
                <a:cubicBezTo>
                  <a:pt x="4" y="118"/>
                  <a:pt x="0" y="128"/>
                  <a:pt x="6" y="136"/>
                </a:cubicBezTo>
                <a:cubicBezTo>
                  <a:pt x="8" y="144"/>
                  <a:pt x="14" y="148"/>
                  <a:pt x="22" y="148"/>
                </a:cubicBezTo>
                <a:cubicBezTo>
                  <a:pt x="24" y="148"/>
                  <a:pt x="26" y="146"/>
                  <a:pt x="28" y="146"/>
                </a:cubicBezTo>
                <a:lnTo>
                  <a:pt x="267" y="35"/>
                </a:lnTo>
                <a:cubicBezTo>
                  <a:pt x="275" y="29"/>
                  <a:pt x="279" y="19"/>
                  <a:pt x="275" y="11"/>
                </a:cubicBezTo>
                <a:cubicBezTo>
                  <a:pt x="272" y="5"/>
                  <a:pt x="267" y="1"/>
                  <a:pt x="26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26fbce821ff_5_79"/>
          <p:cNvSpPr/>
          <p:nvPr/>
        </p:nvSpPr>
        <p:spPr>
          <a:xfrm>
            <a:off x="7636661" y="6957390"/>
            <a:ext cx="158047" cy="95287"/>
          </a:xfrm>
          <a:custGeom>
            <a:avLst/>
            <a:gdLst/>
            <a:ahLst/>
            <a:cxnLst/>
            <a:rect l="l" t="t" r="r" b="b"/>
            <a:pathLst>
              <a:path w="268" h="168" extrusionOk="0">
                <a:moveTo>
                  <a:pt x="248" y="1"/>
                </a:moveTo>
                <a:cubicBezTo>
                  <a:pt x="245" y="1"/>
                  <a:pt x="242" y="2"/>
                  <a:pt x="240" y="4"/>
                </a:cubicBezTo>
                <a:lnTo>
                  <a:pt x="11" y="134"/>
                </a:lnTo>
                <a:cubicBezTo>
                  <a:pt x="3" y="140"/>
                  <a:pt x="1" y="150"/>
                  <a:pt x="5" y="157"/>
                </a:cubicBezTo>
                <a:cubicBezTo>
                  <a:pt x="9" y="163"/>
                  <a:pt x="15" y="167"/>
                  <a:pt x="21" y="167"/>
                </a:cubicBezTo>
                <a:cubicBezTo>
                  <a:pt x="23" y="167"/>
                  <a:pt x="27" y="165"/>
                  <a:pt x="28" y="163"/>
                </a:cubicBezTo>
                <a:lnTo>
                  <a:pt x="257" y="33"/>
                </a:lnTo>
                <a:cubicBezTo>
                  <a:pt x="265" y="27"/>
                  <a:pt x="267" y="17"/>
                  <a:pt x="263" y="9"/>
                </a:cubicBezTo>
                <a:cubicBezTo>
                  <a:pt x="259" y="4"/>
                  <a:pt x="254" y="1"/>
                  <a:pt x="24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6fbce821ff_5_79"/>
          <p:cNvSpPr/>
          <p:nvPr/>
        </p:nvSpPr>
        <p:spPr>
          <a:xfrm>
            <a:off x="10493316" y="5370428"/>
            <a:ext cx="159226" cy="95287"/>
          </a:xfrm>
          <a:custGeom>
            <a:avLst/>
            <a:gdLst/>
            <a:ahLst/>
            <a:cxnLst/>
            <a:rect l="l" t="t" r="r" b="b"/>
            <a:pathLst>
              <a:path w="270" h="168" extrusionOk="0">
                <a:moveTo>
                  <a:pt x="248" y="1"/>
                </a:moveTo>
                <a:cubicBezTo>
                  <a:pt x="245" y="1"/>
                  <a:pt x="242" y="2"/>
                  <a:pt x="240" y="4"/>
                </a:cubicBezTo>
                <a:lnTo>
                  <a:pt x="13" y="134"/>
                </a:lnTo>
                <a:cubicBezTo>
                  <a:pt x="5" y="140"/>
                  <a:pt x="1" y="150"/>
                  <a:pt x="7" y="160"/>
                </a:cubicBezTo>
                <a:cubicBezTo>
                  <a:pt x="9" y="164"/>
                  <a:pt x="15" y="167"/>
                  <a:pt x="21" y="167"/>
                </a:cubicBezTo>
                <a:cubicBezTo>
                  <a:pt x="25" y="167"/>
                  <a:pt x="26" y="167"/>
                  <a:pt x="30" y="165"/>
                </a:cubicBezTo>
                <a:lnTo>
                  <a:pt x="257" y="33"/>
                </a:lnTo>
                <a:cubicBezTo>
                  <a:pt x="265" y="29"/>
                  <a:pt x="269" y="17"/>
                  <a:pt x="263" y="10"/>
                </a:cubicBezTo>
                <a:cubicBezTo>
                  <a:pt x="259" y="4"/>
                  <a:pt x="254" y="1"/>
                  <a:pt x="24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6fbce821ff_5_79"/>
          <p:cNvSpPr/>
          <p:nvPr/>
        </p:nvSpPr>
        <p:spPr>
          <a:xfrm>
            <a:off x="7717455" y="7068557"/>
            <a:ext cx="150381" cy="106063"/>
          </a:xfrm>
          <a:custGeom>
            <a:avLst/>
            <a:gdLst/>
            <a:ahLst/>
            <a:cxnLst/>
            <a:rect l="l" t="t" r="r" b="b"/>
            <a:pathLst>
              <a:path w="255" h="187" extrusionOk="0">
                <a:moveTo>
                  <a:pt x="236" y="0"/>
                </a:moveTo>
                <a:cubicBezTo>
                  <a:pt x="232" y="0"/>
                  <a:pt x="228" y="1"/>
                  <a:pt x="225" y="3"/>
                </a:cubicBezTo>
                <a:lnTo>
                  <a:pt x="10" y="155"/>
                </a:lnTo>
                <a:cubicBezTo>
                  <a:pt x="2" y="159"/>
                  <a:pt x="0" y="171"/>
                  <a:pt x="6" y="178"/>
                </a:cubicBezTo>
                <a:cubicBezTo>
                  <a:pt x="10" y="182"/>
                  <a:pt x="16" y="186"/>
                  <a:pt x="22" y="186"/>
                </a:cubicBezTo>
                <a:cubicBezTo>
                  <a:pt x="24" y="186"/>
                  <a:pt x="28" y="184"/>
                  <a:pt x="32" y="182"/>
                </a:cubicBezTo>
                <a:lnTo>
                  <a:pt x="247" y="32"/>
                </a:lnTo>
                <a:cubicBezTo>
                  <a:pt x="255" y="27"/>
                  <a:pt x="255" y="15"/>
                  <a:pt x="251" y="7"/>
                </a:cubicBezTo>
                <a:cubicBezTo>
                  <a:pt x="247" y="2"/>
                  <a:pt x="242" y="0"/>
                  <a:pt x="23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6fbce821ff_5_79"/>
          <p:cNvSpPr/>
          <p:nvPr/>
        </p:nvSpPr>
        <p:spPr>
          <a:xfrm>
            <a:off x="10420190" y="5248485"/>
            <a:ext cx="150970" cy="106630"/>
          </a:xfrm>
          <a:custGeom>
            <a:avLst/>
            <a:gdLst/>
            <a:ahLst/>
            <a:cxnLst/>
            <a:rect l="l" t="t" r="r" b="b"/>
            <a:pathLst>
              <a:path w="256" h="188" extrusionOk="0">
                <a:moveTo>
                  <a:pt x="235" y="0"/>
                </a:moveTo>
                <a:cubicBezTo>
                  <a:pt x="232" y="0"/>
                  <a:pt x="229" y="1"/>
                  <a:pt x="225" y="4"/>
                </a:cubicBezTo>
                <a:lnTo>
                  <a:pt x="10" y="154"/>
                </a:lnTo>
                <a:cubicBezTo>
                  <a:pt x="3" y="159"/>
                  <a:pt x="1" y="171"/>
                  <a:pt x="6" y="179"/>
                </a:cubicBezTo>
                <a:cubicBezTo>
                  <a:pt x="8" y="183"/>
                  <a:pt x="14" y="187"/>
                  <a:pt x="20" y="187"/>
                </a:cubicBezTo>
                <a:cubicBezTo>
                  <a:pt x="24" y="187"/>
                  <a:pt x="26" y="185"/>
                  <a:pt x="30" y="183"/>
                </a:cubicBezTo>
                <a:lnTo>
                  <a:pt x="245" y="33"/>
                </a:lnTo>
                <a:cubicBezTo>
                  <a:pt x="253" y="27"/>
                  <a:pt x="255" y="15"/>
                  <a:pt x="249" y="8"/>
                </a:cubicBezTo>
                <a:cubicBezTo>
                  <a:pt x="246" y="3"/>
                  <a:pt x="241" y="0"/>
                  <a:pt x="23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6fbce821ff_5_79"/>
          <p:cNvSpPr/>
          <p:nvPr/>
        </p:nvSpPr>
        <p:spPr>
          <a:xfrm>
            <a:off x="7808863" y="7172917"/>
            <a:ext cx="142714" cy="115705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21" y="1"/>
                </a:moveTo>
                <a:cubicBezTo>
                  <a:pt x="217" y="1"/>
                  <a:pt x="213" y="2"/>
                  <a:pt x="210" y="4"/>
                </a:cubicBezTo>
                <a:lnTo>
                  <a:pt x="11" y="174"/>
                </a:lnTo>
                <a:cubicBezTo>
                  <a:pt x="3" y="180"/>
                  <a:pt x="1" y="192"/>
                  <a:pt x="9" y="198"/>
                </a:cubicBezTo>
                <a:cubicBezTo>
                  <a:pt x="11" y="202"/>
                  <a:pt x="17" y="204"/>
                  <a:pt x="21" y="204"/>
                </a:cubicBezTo>
                <a:cubicBezTo>
                  <a:pt x="25" y="204"/>
                  <a:pt x="29" y="204"/>
                  <a:pt x="32" y="200"/>
                </a:cubicBezTo>
                <a:lnTo>
                  <a:pt x="234" y="32"/>
                </a:lnTo>
                <a:cubicBezTo>
                  <a:pt x="242" y="26"/>
                  <a:pt x="242" y="14"/>
                  <a:pt x="236" y="8"/>
                </a:cubicBezTo>
                <a:cubicBezTo>
                  <a:pt x="232" y="4"/>
                  <a:pt x="226" y="1"/>
                  <a:pt x="2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6fbce821ff_5_79"/>
          <p:cNvSpPr/>
          <p:nvPr/>
        </p:nvSpPr>
        <p:spPr>
          <a:xfrm>
            <a:off x="10336448" y="5133915"/>
            <a:ext cx="142714" cy="115705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21" y="0"/>
                </a:moveTo>
                <a:cubicBezTo>
                  <a:pt x="217" y="0"/>
                  <a:pt x="213" y="2"/>
                  <a:pt x="210" y="4"/>
                </a:cubicBezTo>
                <a:lnTo>
                  <a:pt x="8" y="172"/>
                </a:lnTo>
                <a:cubicBezTo>
                  <a:pt x="2" y="180"/>
                  <a:pt x="0" y="190"/>
                  <a:pt x="6" y="198"/>
                </a:cubicBezTo>
                <a:cubicBezTo>
                  <a:pt x="10" y="202"/>
                  <a:pt x="16" y="204"/>
                  <a:pt x="20" y="204"/>
                </a:cubicBezTo>
                <a:cubicBezTo>
                  <a:pt x="24" y="204"/>
                  <a:pt x="28" y="202"/>
                  <a:pt x="32" y="200"/>
                </a:cubicBezTo>
                <a:lnTo>
                  <a:pt x="233" y="32"/>
                </a:lnTo>
                <a:cubicBezTo>
                  <a:pt x="239" y="26"/>
                  <a:pt x="241" y="14"/>
                  <a:pt x="235" y="6"/>
                </a:cubicBezTo>
                <a:cubicBezTo>
                  <a:pt x="231" y="2"/>
                  <a:pt x="226" y="0"/>
                  <a:pt x="2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6fbce821ff_5_79"/>
          <p:cNvSpPr/>
          <p:nvPr/>
        </p:nvSpPr>
        <p:spPr>
          <a:xfrm>
            <a:off x="7911476" y="7270472"/>
            <a:ext cx="133278" cy="125915"/>
          </a:xfrm>
          <a:custGeom>
            <a:avLst/>
            <a:gdLst/>
            <a:ahLst/>
            <a:cxnLst/>
            <a:rect l="l" t="t" r="r" b="b"/>
            <a:pathLst>
              <a:path w="226" h="222" extrusionOk="0">
                <a:moveTo>
                  <a:pt x="206" y="0"/>
                </a:moveTo>
                <a:cubicBezTo>
                  <a:pt x="201" y="0"/>
                  <a:pt x="197" y="2"/>
                  <a:pt x="194" y="6"/>
                </a:cubicBezTo>
                <a:lnTo>
                  <a:pt x="8" y="191"/>
                </a:lnTo>
                <a:cubicBezTo>
                  <a:pt x="1" y="197"/>
                  <a:pt x="1" y="209"/>
                  <a:pt x="8" y="215"/>
                </a:cubicBezTo>
                <a:cubicBezTo>
                  <a:pt x="10" y="219"/>
                  <a:pt x="16" y="221"/>
                  <a:pt x="20" y="221"/>
                </a:cubicBezTo>
                <a:cubicBezTo>
                  <a:pt x="24" y="221"/>
                  <a:pt x="28" y="219"/>
                  <a:pt x="32" y="215"/>
                </a:cubicBezTo>
                <a:lnTo>
                  <a:pt x="218" y="30"/>
                </a:lnTo>
                <a:cubicBezTo>
                  <a:pt x="225" y="24"/>
                  <a:pt x="225" y="12"/>
                  <a:pt x="218" y="6"/>
                </a:cubicBezTo>
                <a:cubicBezTo>
                  <a:pt x="215" y="2"/>
                  <a:pt x="210" y="0"/>
                  <a:pt x="20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6fbce821ff_5_79"/>
          <p:cNvSpPr/>
          <p:nvPr/>
        </p:nvSpPr>
        <p:spPr>
          <a:xfrm>
            <a:off x="10244450" y="5027286"/>
            <a:ext cx="132099" cy="124780"/>
          </a:xfrm>
          <a:custGeom>
            <a:avLst/>
            <a:gdLst/>
            <a:ahLst/>
            <a:cxnLst/>
            <a:rect l="l" t="t" r="r" b="b"/>
            <a:pathLst>
              <a:path w="224" h="220" extrusionOk="0">
                <a:moveTo>
                  <a:pt x="205" y="0"/>
                </a:moveTo>
                <a:cubicBezTo>
                  <a:pt x="200" y="0"/>
                  <a:pt x="196" y="2"/>
                  <a:pt x="192" y="5"/>
                </a:cubicBezTo>
                <a:lnTo>
                  <a:pt x="7" y="190"/>
                </a:lnTo>
                <a:cubicBezTo>
                  <a:pt x="1" y="196"/>
                  <a:pt x="1" y="208"/>
                  <a:pt x="7" y="216"/>
                </a:cubicBezTo>
                <a:cubicBezTo>
                  <a:pt x="10" y="218"/>
                  <a:pt x="14" y="220"/>
                  <a:pt x="18" y="220"/>
                </a:cubicBezTo>
                <a:cubicBezTo>
                  <a:pt x="24" y="220"/>
                  <a:pt x="28" y="218"/>
                  <a:pt x="32" y="216"/>
                </a:cubicBezTo>
                <a:lnTo>
                  <a:pt x="218" y="31"/>
                </a:lnTo>
                <a:cubicBezTo>
                  <a:pt x="224" y="23"/>
                  <a:pt x="224" y="13"/>
                  <a:pt x="218" y="5"/>
                </a:cubicBezTo>
                <a:cubicBezTo>
                  <a:pt x="214" y="2"/>
                  <a:pt x="209" y="0"/>
                  <a:pt x="20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6fbce821ff_5_79"/>
          <p:cNvSpPr/>
          <p:nvPr/>
        </p:nvSpPr>
        <p:spPr>
          <a:xfrm>
            <a:off x="8021755" y="7359519"/>
            <a:ext cx="123253" cy="133855"/>
          </a:xfrm>
          <a:custGeom>
            <a:avLst/>
            <a:gdLst/>
            <a:ahLst/>
            <a:cxnLst/>
            <a:rect l="l" t="t" r="r" b="b"/>
            <a:pathLst>
              <a:path w="209" h="236" extrusionOk="0">
                <a:moveTo>
                  <a:pt x="189" y="1"/>
                </a:moveTo>
                <a:cubicBezTo>
                  <a:pt x="184" y="1"/>
                  <a:pt x="180" y="3"/>
                  <a:pt x="177" y="7"/>
                </a:cubicBezTo>
                <a:lnTo>
                  <a:pt x="7" y="208"/>
                </a:lnTo>
                <a:cubicBezTo>
                  <a:pt x="1" y="214"/>
                  <a:pt x="3" y="226"/>
                  <a:pt x="9" y="232"/>
                </a:cubicBezTo>
                <a:cubicBezTo>
                  <a:pt x="13" y="236"/>
                  <a:pt x="17" y="236"/>
                  <a:pt x="21" y="236"/>
                </a:cubicBezTo>
                <a:cubicBezTo>
                  <a:pt x="27" y="236"/>
                  <a:pt x="31" y="234"/>
                  <a:pt x="34" y="230"/>
                </a:cubicBezTo>
                <a:lnTo>
                  <a:pt x="202" y="29"/>
                </a:lnTo>
                <a:cubicBezTo>
                  <a:pt x="208" y="23"/>
                  <a:pt x="208" y="11"/>
                  <a:pt x="200" y="5"/>
                </a:cubicBezTo>
                <a:cubicBezTo>
                  <a:pt x="197" y="2"/>
                  <a:pt x="192" y="1"/>
                  <a:pt x="18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26fbce821ff_5_79"/>
          <p:cNvSpPr/>
          <p:nvPr/>
        </p:nvSpPr>
        <p:spPr>
          <a:xfrm>
            <a:off x="10143016" y="4929164"/>
            <a:ext cx="123253" cy="134989"/>
          </a:xfrm>
          <a:custGeom>
            <a:avLst/>
            <a:gdLst/>
            <a:ahLst/>
            <a:cxnLst/>
            <a:rect l="l" t="t" r="r" b="b"/>
            <a:pathLst>
              <a:path w="209" h="238" extrusionOk="0">
                <a:moveTo>
                  <a:pt x="188" y="0"/>
                </a:moveTo>
                <a:cubicBezTo>
                  <a:pt x="183" y="0"/>
                  <a:pt x="178" y="2"/>
                  <a:pt x="175" y="6"/>
                </a:cubicBezTo>
                <a:lnTo>
                  <a:pt x="7" y="208"/>
                </a:lnTo>
                <a:cubicBezTo>
                  <a:pt x="1" y="215"/>
                  <a:pt x="1" y="225"/>
                  <a:pt x="9" y="231"/>
                </a:cubicBezTo>
                <a:cubicBezTo>
                  <a:pt x="13" y="235"/>
                  <a:pt x="17" y="237"/>
                  <a:pt x="21" y="237"/>
                </a:cubicBezTo>
                <a:cubicBezTo>
                  <a:pt x="25" y="237"/>
                  <a:pt x="31" y="233"/>
                  <a:pt x="32" y="229"/>
                </a:cubicBezTo>
                <a:lnTo>
                  <a:pt x="202" y="28"/>
                </a:lnTo>
                <a:cubicBezTo>
                  <a:pt x="208" y="22"/>
                  <a:pt x="206" y="10"/>
                  <a:pt x="200" y="4"/>
                </a:cubicBezTo>
                <a:cubicBezTo>
                  <a:pt x="197" y="2"/>
                  <a:pt x="192" y="0"/>
                  <a:pt x="18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6fbce821ff_5_79"/>
          <p:cNvSpPr/>
          <p:nvPr/>
        </p:nvSpPr>
        <p:spPr>
          <a:xfrm>
            <a:off x="8142061" y="7439491"/>
            <a:ext cx="112048" cy="142363"/>
          </a:xfrm>
          <a:custGeom>
            <a:avLst/>
            <a:gdLst/>
            <a:ahLst/>
            <a:cxnLst/>
            <a:rect l="l" t="t" r="r" b="b"/>
            <a:pathLst>
              <a:path w="190" h="251" extrusionOk="0">
                <a:moveTo>
                  <a:pt x="170" y="1"/>
                </a:moveTo>
                <a:cubicBezTo>
                  <a:pt x="165" y="1"/>
                  <a:pt x="160" y="3"/>
                  <a:pt x="156" y="8"/>
                </a:cubicBezTo>
                <a:lnTo>
                  <a:pt x="6" y="223"/>
                </a:lnTo>
                <a:cubicBezTo>
                  <a:pt x="0" y="231"/>
                  <a:pt x="2" y="243"/>
                  <a:pt x="10" y="247"/>
                </a:cubicBezTo>
                <a:cubicBezTo>
                  <a:pt x="12" y="251"/>
                  <a:pt x="16" y="251"/>
                  <a:pt x="20" y="251"/>
                </a:cubicBezTo>
                <a:cubicBezTo>
                  <a:pt x="26" y="251"/>
                  <a:pt x="30" y="249"/>
                  <a:pt x="34" y="243"/>
                </a:cubicBezTo>
                <a:lnTo>
                  <a:pt x="184" y="28"/>
                </a:lnTo>
                <a:cubicBezTo>
                  <a:pt x="190" y="20"/>
                  <a:pt x="188" y="10"/>
                  <a:pt x="180" y="4"/>
                </a:cubicBezTo>
                <a:cubicBezTo>
                  <a:pt x="177" y="2"/>
                  <a:pt x="173" y="1"/>
                  <a:pt x="17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26fbce821ff_5_79"/>
          <p:cNvSpPr/>
          <p:nvPr/>
        </p:nvSpPr>
        <p:spPr>
          <a:xfrm>
            <a:off x="10033916" y="4840684"/>
            <a:ext cx="112048" cy="142930"/>
          </a:xfrm>
          <a:custGeom>
            <a:avLst/>
            <a:gdLst/>
            <a:ahLst/>
            <a:cxnLst/>
            <a:rect l="l" t="t" r="r" b="b"/>
            <a:pathLst>
              <a:path w="190" h="252" extrusionOk="0">
                <a:moveTo>
                  <a:pt x="170" y="1"/>
                </a:moveTo>
                <a:cubicBezTo>
                  <a:pt x="165" y="1"/>
                  <a:pt x="160" y="4"/>
                  <a:pt x="156" y="8"/>
                </a:cubicBezTo>
                <a:lnTo>
                  <a:pt x="6" y="223"/>
                </a:lnTo>
                <a:cubicBezTo>
                  <a:pt x="0" y="231"/>
                  <a:pt x="2" y="241"/>
                  <a:pt x="10" y="247"/>
                </a:cubicBezTo>
                <a:cubicBezTo>
                  <a:pt x="14" y="249"/>
                  <a:pt x="16" y="251"/>
                  <a:pt x="20" y="251"/>
                </a:cubicBezTo>
                <a:cubicBezTo>
                  <a:pt x="26" y="251"/>
                  <a:pt x="32" y="247"/>
                  <a:pt x="34" y="243"/>
                </a:cubicBezTo>
                <a:lnTo>
                  <a:pt x="186" y="28"/>
                </a:lnTo>
                <a:cubicBezTo>
                  <a:pt x="190" y="20"/>
                  <a:pt x="188" y="8"/>
                  <a:pt x="180" y="4"/>
                </a:cubicBezTo>
                <a:cubicBezTo>
                  <a:pt x="177" y="2"/>
                  <a:pt x="173" y="1"/>
                  <a:pt x="17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6fbce821ff_5_79"/>
          <p:cNvSpPr/>
          <p:nvPr/>
        </p:nvSpPr>
        <p:spPr>
          <a:xfrm>
            <a:off x="8268853" y="7510955"/>
            <a:ext cx="101433" cy="149169"/>
          </a:xfrm>
          <a:custGeom>
            <a:avLst/>
            <a:gdLst/>
            <a:ahLst/>
            <a:cxnLst/>
            <a:rect l="l" t="t" r="r" b="b"/>
            <a:pathLst>
              <a:path w="172" h="263" extrusionOk="0">
                <a:moveTo>
                  <a:pt x="151" y="0"/>
                </a:moveTo>
                <a:cubicBezTo>
                  <a:pt x="145" y="0"/>
                  <a:pt x="139" y="3"/>
                  <a:pt x="136" y="8"/>
                </a:cubicBezTo>
                <a:lnTo>
                  <a:pt x="4" y="235"/>
                </a:lnTo>
                <a:cubicBezTo>
                  <a:pt x="0" y="245"/>
                  <a:pt x="2" y="255"/>
                  <a:pt x="12" y="261"/>
                </a:cubicBezTo>
                <a:cubicBezTo>
                  <a:pt x="14" y="261"/>
                  <a:pt x="18" y="263"/>
                  <a:pt x="20" y="263"/>
                </a:cubicBezTo>
                <a:cubicBezTo>
                  <a:pt x="26" y="263"/>
                  <a:pt x="32" y="259"/>
                  <a:pt x="36" y="253"/>
                </a:cubicBezTo>
                <a:lnTo>
                  <a:pt x="166" y="26"/>
                </a:lnTo>
                <a:cubicBezTo>
                  <a:pt x="172" y="18"/>
                  <a:pt x="168" y="8"/>
                  <a:pt x="160" y="2"/>
                </a:cubicBezTo>
                <a:cubicBezTo>
                  <a:pt x="157" y="1"/>
                  <a:pt x="154" y="0"/>
                  <a:pt x="15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26fbce821ff_5_79"/>
          <p:cNvSpPr/>
          <p:nvPr/>
        </p:nvSpPr>
        <p:spPr>
          <a:xfrm>
            <a:off x="9918919" y="4762981"/>
            <a:ext cx="100254" cy="148602"/>
          </a:xfrm>
          <a:custGeom>
            <a:avLst/>
            <a:gdLst/>
            <a:ahLst/>
            <a:cxnLst/>
            <a:rect l="l" t="t" r="r" b="b"/>
            <a:pathLst>
              <a:path w="170" h="262" extrusionOk="0">
                <a:moveTo>
                  <a:pt x="150" y="0"/>
                </a:moveTo>
                <a:cubicBezTo>
                  <a:pt x="144" y="0"/>
                  <a:pt x="139" y="4"/>
                  <a:pt x="136" y="9"/>
                </a:cubicBezTo>
                <a:lnTo>
                  <a:pt x="4" y="236"/>
                </a:lnTo>
                <a:cubicBezTo>
                  <a:pt x="0" y="244"/>
                  <a:pt x="2" y="256"/>
                  <a:pt x="10" y="260"/>
                </a:cubicBezTo>
                <a:cubicBezTo>
                  <a:pt x="14" y="262"/>
                  <a:pt x="16" y="262"/>
                  <a:pt x="20" y="262"/>
                </a:cubicBezTo>
                <a:cubicBezTo>
                  <a:pt x="26" y="262"/>
                  <a:pt x="32" y="260"/>
                  <a:pt x="34" y="254"/>
                </a:cubicBezTo>
                <a:lnTo>
                  <a:pt x="166" y="27"/>
                </a:lnTo>
                <a:cubicBezTo>
                  <a:pt x="170" y="19"/>
                  <a:pt x="168" y="7"/>
                  <a:pt x="160" y="3"/>
                </a:cubicBezTo>
                <a:cubicBezTo>
                  <a:pt x="157" y="1"/>
                  <a:pt x="153" y="0"/>
                  <a:pt x="15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6fbce821ff_5_79"/>
          <p:cNvSpPr/>
          <p:nvPr/>
        </p:nvSpPr>
        <p:spPr>
          <a:xfrm>
            <a:off x="8402721" y="7571643"/>
            <a:ext cx="89049" cy="154841"/>
          </a:xfrm>
          <a:custGeom>
            <a:avLst/>
            <a:gdLst/>
            <a:ahLst/>
            <a:cxnLst/>
            <a:rect l="l" t="t" r="r" b="b"/>
            <a:pathLst>
              <a:path w="151" h="273" extrusionOk="0">
                <a:moveTo>
                  <a:pt x="130" y="0"/>
                </a:moveTo>
                <a:cubicBezTo>
                  <a:pt x="124" y="0"/>
                  <a:pt x="117" y="4"/>
                  <a:pt x="115" y="10"/>
                </a:cubicBezTo>
                <a:lnTo>
                  <a:pt x="4" y="248"/>
                </a:lnTo>
                <a:cubicBezTo>
                  <a:pt x="0" y="256"/>
                  <a:pt x="4" y="266"/>
                  <a:pt x="12" y="272"/>
                </a:cubicBezTo>
                <a:lnTo>
                  <a:pt x="20" y="272"/>
                </a:lnTo>
                <a:cubicBezTo>
                  <a:pt x="26" y="272"/>
                  <a:pt x="32" y="270"/>
                  <a:pt x="36" y="262"/>
                </a:cubicBezTo>
                <a:lnTo>
                  <a:pt x="146" y="25"/>
                </a:lnTo>
                <a:cubicBezTo>
                  <a:pt x="150" y="16"/>
                  <a:pt x="146" y="6"/>
                  <a:pt x="138" y="2"/>
                </a:cubicBezTo>
                <a:cubicBezTo>
                  <a:pt x="136" y="1"/>
                  <a:pt x="133" y="0"/>
                  <a:pt x="1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6fbce821ff_5_79"/>
          <p:cNvSpPr/>
          <p:nvPr/>
        </p:nvSpPr>
        <p:spPr>
          <a:xfrm>
            <a:off x="9796255" y="4696621"/>
            <a:ext cx="89049" cy="154841"/>
          </a:xfrm>
          <a:custGeom>
            <a:avLst/>
            <a:gdLst/>
            <a:ahLst/>
            <a:cxnLst/>
            <a:rect l="l" t="t" r="r" b="b"/>
            <a:pathLst>
              <a:path w="151" h="273" extrusionOk="0">
                <a:moveTo>
                  <a:pt x="132" y="0"/>
                </a:moveTo>
                <a:cubicBezTo>
                  <a:pt x="125" y="0"/>
                  <a:pt x="118" y="4"/>
                  <a:pt x="115" y="10"/>
                </a:cubicBezTo>
                <a:lnTo>
                  <a:pt x="5" y="247"/>
                </a:lnTo>
                <a:cubicBezTo>
                  <a:pt x="1" y="256"/>
                  <a:pt x="5" y="266"/>
                  <a:pt x="13" y="270"/>
                </a:cubicBezTo>
                <a:cubicBezTo>
                  <a:pt x="17" y="272"/>
                  <a:pt x="19" y="272"/>
                  <a:pt x="21" y="272"/>
                </a:cubicBezTo>
                <a:cubicBezTo>
                  <a:pt x="27" y="272"/>
                  <a:pt x="34" y="268"/>
                  <a:pt x="36" y="262"/>
                </a:cubicBezTo>
                <a:lnTo>
                  <a:pt x="147" y="24"/>
                </a:lnTo>
                <a:cubicBezTo>
                  <a:pt x="151" y="16"/>
                  <a:pt x="147" y="6"/>
                  <a:pt x="139" y="2"/>
                </a:cubicBezTo>
                <a:cubicBezTo>
                  <a:pt x="137" y="1"/>
                  <a:pt x="135" y="0"/>
                  <a:pt x="13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6fbce821ff_5_79"/>
          <p:cNvSpPr/>
          <p:nvPr/>
        </p:nvSpPr>
        <p:spPr>
          <a:xfrm>
            <a:off x="8541898" y="7622122"/>
            <a:ext cx="76665" cy="159945"/>
          </a:xfrm>
          <a:custGeom>
            <a:avLst/>
            <a:gdLst/>
            <a:ahLst/>
            <a:cxnLst/>
            <a:rect l="l" t="t" r="r" b="b"/>
            <a:pathLst>
              <a:path w="130" h="282" extrusionOk="0">
                <a:moveTo>
                  <a:pt x="110" y="0"/>
                </a:moveTo>
                <a:cubicBezTo>
                  <a:pt x="103" y="0"/>
                  <a:pt x="95" y="5"/>
                  <a:pt x="94" y="11"/>
                </a:cubicBezTo>
                <a:lnTo>
                  <a:pt x="3" y="258"/>
                </a:lnTo>
                <a:cubicBezTo>
                  <a:pt x="1" y="268"/>
                  <a:pt x="5" y="278"/>
                  <a:pt x="15" y="282"/>
                </a:cubicBezTo>
                <a:lnTo>
                  <a:pt x="21" y="282"/>
                </a:lnTo>
                <a:cubicBezTo>
                  <a:pt x="27" y="282"/>
                  <a:pt x="34" y="278"/>
                  <a:pt x="36" y="270"/>
                </a:cubicBezTo>
                <a:lnTo>
                  <a:pt x="125" y="23"/>
                </a:lnTo>
                <a:cubicBezTo>
                  <a:pt x="129" y="15"/>
                  <a:pt x="125" y="6"/>
                  <a:pt x="115" y="2"/>
                </a:cubicBezTo>
                <a:cubicBezTo>
                  <a:pt x="114" y="1"/>
                  <a:pt x="112" y="0"/>
                  <a:pt x="11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6fbce821ff_5_79"/>
          <p:cNvSpPr/>
          <p:nvPr/>
        </p:nvSpPr>
        <p:spPr>
          <a:xfrm>
            <a:off x="9669463" y="4640471"/>
            <a:ext cx="77844" cy="160513"/>
          </a:xfrm>
          <a:custGeom>
            <a:avLst/>
            <a:gdLst/>
            <a:ahLst/>
            <a:cxnLst/>
            <a:rect l="l" t="t" r="r" b="b"/>
            <a:pathLst>
              <a:path w="132" h="283" extrusionOk="0">
                <a:moveTo>
                  <a:pt x="111" y="1"/>
                </a:moveTo>
                <a:cubicBezTo>
                  <a:pt x="103" y="1"/>
                  <a:pt x="97" y="6"/>
                  <a:pt x="94" y="12"/>
                </a:cubicBezTo>
                <a:lnTo>
                  <a:pt x="5" y="259"/>
                </a:lnTo>
                <a:cubicBezTo>
                  <a:pt x="1" y="269"/>
                  <a:pt x="7" y="278"/>
                  <a:pt x="15" y="280"/>
                </a:cubicBezTo>
                <a:cubicBezTo>
                  <a:pt x="17" y="282"/>
                  <a:pt x="19" y="282"/>
                  <a:pt x="21" y="282"/>
                </a:cubicBezTo>
                <a:cubicBezTo>
                  <a:pt x="28" y="282"/>
                  <a:pt x="34" y="278"/>
                  <a:pt x="38" y="271"/>
                </a:cubicBezTo>
                <a:lnTo>
                  <a:pt x="127" y="24"/>
                </a:lnTo>
                <a:cubicBezTo>
                  <a:pt x="131" y="16"/>
                  <a:pt x="125" y="6"/>
                  <a:pt x="117" y="2"/>
                </a:cubicBezTo>
                <a:cubicBezTo>
                  <a:pt x="115" y="1"/>
                  <a:pt x="113" y="1"/>
                  <a:pt x="11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6fbce821ff_5_79"/>
          <p:cNvSpPr/>
          <p:nvPr/>
        </p:nvSpPr>
        <p:spPr>
          <a:xfrm>
            <a:off x="8685202" y="7661824"/>
            <a:ext cx="63691" cy="163916"/>
          </a:xfrm>
          <a:custGeom>
            <a:avLst/>
            <a:gdLst/>
            <a:ahLst/>
            <a:cxnLst/>
            <a:rect l="l" t="t" r="r" b="b"/>
            <a:pathLst>
              <a:path w="108" h="289" extrusionOk="0">
                <a:moveTo>
                  <a:pt x="89" y="0"/>
                </a:moveTo>
                <a:cubicBezTo>
                  <a:pt x="81" y="0"/>
                  <a:pt x="73" y="6"/>
                  <a:pt x="72" y="13"/>
                </a:cubicBezTo>
                <a:lnTo>
                  <a:pt x="5" y="267"/>
                </a:lnTo>
                <a:cubicBezTo>
                  <a:pt x="1" y="277"/>
                  <a:pt x="7" y="285"/>
                  <a:pt x="16" y="289"/>
                </a:cubicBezTo>
                <a:lnTo>
                  <a:pt x="20" y="289"/>
                </a:lnTo>
                <a:cubicBezTo>
                  <a:pt x="28" y="289"/>
                  <a:pt x="36" y="283"/>
                  <a:pt x="38" y="275"/>
                </a:cubicBezTo>
                <a:lnTo>
                  <a:pt x="105" y="22"/>
                </a:lnTo>
                <a:cubicBezTo>
                  <a:pt x="107" y="13"/>
                  <a:pt x="103" y="3"/>
                  <a:pt x="93" y="1"/>
                </a:cubicBezTo>
                <a:cubicBezTo>
                  <a:pt x="92" y="0"/>
                  <a:pt x="91" y="0"/>
                  <a:pt x="8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26fbce821ff_5_79"/>
          <p:cNvSpPr/>
          <p:nvPr/>
        </p:nvSpPr>
        <p:spPr>
          <a:xfrm>
            <a:off x="9539132" y="4597365"/>
            <a:ext cx="63691" cy="163349"/>
          </a:xfrm>
          <a:custGeom>
            <a:avLst/>
            <a:gdLst/>
            <a:ahLst/>
            <a:cxnLst/>
            <a:rect l="l" t="t" r="r" b="b"/>
            <a:pathLst>
              <a:path w="108" h="288" extrusionOk="0">
                <a:moveTo>
                  <a:pt x="87" y="0"/>
                </a:moveTo>
                <a:cubicBezTo>
                  <a:pt x="80" y="0"/>
                  <a:pt x="73" y="5"/>
                  <a:pt x="72" y="13"/>
                </a:cubicBezTo>
                <a:lnTo>
                  <a:pt x="3" y="266"/>
                </a:lnTo>
                <a:cubicBezTo>
                  <a:pt x="1" y="276"/>
                  <a:pt x="7" y="285"/>
                  <a:pt x="17" y="287"/>
                </a:cubicBezTo>
                <a:lnTo>
                  <a:pt x="21" y="287"/>
                </a:lnTo>
                <a:cubicBezTo>
                  <a:pt x="29" y="287"/>
                  <a:pt x="34" y="283"/>
                  <a:pt x="36" y="276"/>
                </a:cubicBezTo>
                <a:lnTo>
                  <a:pt x="105" y="23"/>
                </a:lnTo>
                <a:cubicBezTo>
                  <a:pt x="107" y="13"/>
                  <a:pt x="102" y="3"/>
                  <a:pt x="94" y="1"/>
                </a:cubicBezTo>
                <a:cubicBezTo>
                  <a:pt x="92" y="0"/>
                  <a:pt x="89" y="0"/>
                  <a:pt x="8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26fbce821ff_5_79"/>
          <p:cNvSpPr/>
          <p:nvPr/>
        </p:nvSpPr>
        <p:spPr>
          <a:xfrm>
            <a:off x="8833225" y="7690750"/>
            <a:ext cx="49537" cy="166184"/>
          </a:xfrm>
          <a:custGeom>
            <a:avLst/>
            <a:gdLst/>
            <a:ahLst/>
            <a:cxnLst/>
            <a:rect l="l" t="t" r="r" b="b"/>
            <a:pathLst>
              <a:path w="84" h="293" extrusionOk="0">
                <a:moveTo>
                  <a:pt x="64" y="1"/>
                </a:moveTo>
                <a:cubicBezTo>
                  <a:pt x="55" y="1"/>
                  <a:pt x="49" y="6"/>
                  <a:pt x="48" y="15"/>
                </a:cubicBezTo>
                <a:lnTo>
                  <a:pt x="2" y="273"/>
                </a:lnTo>
                <a:cubicBezTo>
                  <a:pt x="0" y="281"/>
                  <a:pt x="6" y="291"/>
                  <a:pt x="16" y="293"/>
                </a:cubicBezTo>
                <a:lnTo>
                  <a:pt x="18" y="293"/>
                </a:lnTo>
                <a:cubicBezTo>
                  <a:pt x="28" y="293"/>
                  <a:pt x="34" y="287"/>
                  <a:pt x="36" y="279"/>
                </a:cubicBezTo>
                <a:lnTo>
                  <a:pt x="81" y="21"/>
                </a:lnTo>
                <a:cubicBezTo>
                  <a:pt x="83" y="11"/>
                  <a:pt x="77" y="1"/>
                  <a:pt x="67" y="1"/>
                </a:cubicBezTo>
                <a:cubicBezTo>
                  <a:pt x="66" y="1"/>
                  <a:pt x="65" y="1"/>
                  <a:pt x="6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6fbce821ff_5_79"/>
          <p:cNvSpPr/>
          <p:nvPr/>
        </p:nvSpPr>
        <p:spPr>
          <a:xfrm>
            <a:off x="9405263" y="4566170"/>
            <a:ext cx="49537" cy="166752"/>
          </a:xfrm>
          <a:custGeom>
            <a:avLst/>
            <a:gdLst/>
            <a:ahLst/>
            <a:cxnLst/>
            <a:rect l="l" t="t" r="r" b="b"/>
            <a:pathLst>
              <a:path w="84" h="294" extrusionOk="0">
                <a:moveTo>
                  <a:pt x="65" y="1"/>
                </a:moveTo>
                <a:cubicBezTo>
                  <a:pt x="58" y="1"/>
                  <a:pt x="50" y="6"/>
                  <a:pt x="48" y="15"/>
                </a:cubicBezTo>
                <a:lnTo>
                  <a:pt x="3" y="273"/>
                </a:lnTo>
                <a:cubicBezTo>
                  <a:pt x="1" y="281"/>
                  <a:pt x="7" y="291"/>
                  <a:pt x="17" y="293"/>
                </a:cubicBezTo>
                <a:lnTo>
                  <a:pt x="21" y="293"/>
                </a:lnTo>
                <a:cubicBezTo>
                  <a:pt x="29" y="293"/>
                  <a:pt x="36" y="287"/>
                  <a:pt x="36" y="279"/>
                </a:cubicBezTo>
                <a:lnTo>
                  <a:pt x="84" y="21"/>
                </a:lnTo>
                <a:cubicBezTo>
                  <a:pt x="84" y="11"/>
                  <a:pt x="78" y="1"/>
                  <a:pt x="68" y="1"/>
                </a:cubicBezTo>
                <a:cubicBezTo>
                  <a:pt x="67" y="1"/>
                  <a:pt x="66" y="1"/>
                  <a:pt x="65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6fbce821ff_5_79"/>
          <p:cNvSpPr/>
          <p:nvPr/>
        </p:nvSpPr>
        <p:spPr>
          <a:xfrm>
            <a:off x="8983016" y="7707766"/>
            <a:ext cx="35384" cy="168453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40" y="0"/>
                </a:moveTo>
                <a:cubicBezTo>
                  <a:pt x="32" y="0"/>
                  <a:pt x="24" y="8"/>
                  <a:pt x="24" y="16"/>
                </a:cubicBezTo>
                <a:lnTo>
                  <a:pt x="1" y="277"/>
                </a:lnTo>
                <a:cubicBezTo>
                  <a:pt x="1" y="287"/>
                  <a:pt x="7" y="295"/>
                  <a:pt x="17" y="297"/>
                </a:cubicBezTo>
                <a:lnTo>
                  <a:pt x="18" y="297"/>
                </a:lnTo>
                <a:cubicBezTo>
                  <a:pt x="26" y="297"/>
                  <a:pt x="34" y="289"/>
                  <a:pt x="36" y="281"/>
                </a:cubicBezTo>
                <a:lnTo>
                  <a:pt x="58" y="18"/>
                </a:lnTo>
                <a:cubicBezTo>
                  <a:pt x="60" y="10"/>
                  <a:pt x="52" y="1"/>
                  <a:pt x="42" y="1"/>
                </a:cubicBezTo>
                <a:cubicBezTo>
                  <a:pt x="41" y="0"/>
                  <a:pt x="41" y="0"/>
                  <a:pt x="4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6fbce821ff_5_79"/>
          <p:cNvSpPr/>
          <p:nvPr/>
        </p:nvSpPr>
        <p:spPr>
          <a:xfrm>
            <a:off x="9270805" y="4547454"/>
            <a:ext cx="35384" cy="168453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39" y="0"/>
                </a:moveTo>
                <a:cubicBezTo>
                  <a:pt x="30" y="0"/>
                  <a:pt x="24" y="7"/>
                  <a:pt x="24" y="16"/>
                </a:cubicBezTo>
                <a:lnTo>
                  <a:pt x="0" y="277"/>
                </a:lnTo>
                <a:cubicBezTo>
                  <a:pt x="0" y="287"/>
                  <a:pt x="6" y="294"/>
                  <a:pt x="16" y="296"/>
                </a:cubicBezTo>
                <a:lnTo>
                  <a:pt x="18" y="296"/>
                </a:lnTo>
                <a:cubicBezTo>
                  <a:pt x="26" y="296"/>
                  <a:pt x="34" y="289"/>
                  <a:pt x="36" y="281"/>
                </a:cubicBezTo>
                <a:lnTo>
                  <a:pt x="57" y="18"/>
                </a:lnTo>
                <a:cubicBezTo>
                  <a:pt x="59" y="8"/>
                  <a:pt x="51" y="1"/>
                  <a:pt x="42" y="1"/>
                </a:cubicBezTo>
                <a:cubicBezTo>
                  <a:pt x="41" y="0"/>
                  <a:pt x="39" y="0"/>
                  <a:pt x="3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6fbce821ff_5_79"/>
          <p:cNvSpPr/>
          <p:nvPr/>
        </p:nvSpPr>
        <p:spPr>
          <a:xfrm>
            <a:off x="9144013" y="6211552"/>
            <a:ext cx="590" cy="567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1875" cap="rnd" cmpd="sng">
            <a:solidFill>
              <a:srgbClr val="ED1C24"/>
            </a:solidFill>
            <a:prstDash val="solid"/>
            <a:miter lim="19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6fbce821ff_5_79"/>
          <p:cNvSpPr/>
          <p:nvPr/>
        </p:nvSpPr>
        <p:spPr>
          <a:xfrm>
            <a:off x="8665741" y="5179856"/>
            <a:ext cx="1943742" cy="1505870"/>
          </a:xfrm>
          <a:custGeom>
            <a:avLst/>
            <a:gdLst/>
            <a:ahLst/>
            <a:cxnLst/>
            <a:rect l="l" t="t" r="r" b="b"/>
            <a:pathLst>
              <a:path w="3296" h="2655" extrusionOk="0">
                <a:moveTo>
                  <a:pt x="811" y="0"/>
                </a:moveTo>
                <a:cubicBezTo>
                  <a:pt x="754" y="0"/>
                  <a:pt x="706" y="48"/>
                  <a:pt x="706" y="105"/>
                </a:cubicBezTo>
                <a:lnTo>
                  <a:pt x="706" y="1439"/>
                </a:lnTo>
                <a:cubicBezTo>
                  <a:pt x="558" y="1478"/>
                  <a:pt x="446" y="1604"/>
                  <a:pt x="420" y="1758"/>
                </a:cubicBezTo>
                <a:lnTo>
                  <a:pt x="61" y="1758"/>
                </a:lnTo>
                <a:cubicBezTo>
                  <a:pt x="28" y="1758"/>
                  <a:pt x="0" y="1786"/>
                  <a:pt x="0" y="1820"/>
                </a:cubicBezTo>
                <a:cubicBezTo>
                  <a:pt x="0" y="1853"/>
                  <a:pt x="28" y="1881"/>
                  <a:pt x="61" y="1881"/>
                </a:cubicBezTo>
                <a:lnTo>
                  <a:pt x="420" y="1881"/>
                </a:lnTo>
                <a:cubicBezTo>
                  <a:pt x="446" y="2035"/>
                  <a:pt x="558" y="2159"/>
                  <a:pt x="706" y="2200"/>
                </a:cubicBezTo>
                <a:lnTo>
                  <a:pt x="706" y="2550"/>
                </a:lnTo>
                <a:cubicBezTo>
                  <a:pt x="706" y="2607"/>
                  <a:pt x="754" y="2654"/>
                  <a:pt x="811" y="2654"/>
                </a:cubicBezTo>
                <a:cubicBezTo>
                  <a:pt x="868" y="2654"/>
                  <a:pt x="916" y="2607"/>
                  <a:pt x="916" y="2550"/>
                </a:cubicBezTo>
                <a:lnTo>
                  <a:pt x="916" y="2200"/>
                </a:lnTo>
                <a:cubicBezTo>
                  <a:pt x="1064" y="2159"/>
                  <a:pt x="1176" y="2035"/>
                  <a:pt x="1202" y="1881"/>
                </a:cubicBezTo>
                <a:lnTo>
                  <a:pt x="3234" y="1881"/>
                </a:lnTo>
                <a:cubicBezTo>
                  <a:pt x="3268" y="1881"/>
                  <a:pt x="3295" y="1853"/>
                  <a:pt x="3295" y="1820"/>
                </a:cubicBezTo>
                <a:cubicBezTo>
                  <a:pt x="3295" y="1786"/>
                  <a:pt x="3268" y="1758"/>
                  <a:pt x="3234" y="1758"/>
                </a:cubicBezTo>
                <a:lnTo>
                  <a:pt x="1202" y="1758"/>
                </a:lnTo>
                <a:cubicBezTo>
                  <a:pt x="1176" y="1604"/>
                  <a:pt x="1064" y="1478"/>
                  <a:pt x="916" y="1439"/>
                </a:cubicBezTo>
                <a:lnTo>
                  <a:pt x="916" y="105"/>
                </a:lnTo>
                <a:cubicBezTo>
                  <a:pt x="916" y="48"/>
                  <a:pt x="868" y="0"/>
                  <a:pt x="81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6fbce821ff_5_79"/>
          <p:cNvSpPr/>
          <p:nvPr/>
        </p:nvSpPr>
        <p:spPr>
          <a:xfrm>
            <a:off x="8998349" y="6081101"/>
            <a:ext cx="291325" cy="261471"/>
          </a:xfrm>
          <a:custGeom>
            <a:avLst/>
            <a:gdLst/>
            <a:ahLst/>
            <a:cxnLst/>
            <a:rect l="l" t="t" r="r" b="b"/>
            <a:pathLst>
              <a:path w="494" h="461" extrusionOk="0">
                <a:moveTo>
                  <a:pt x="248" y="1"/>
                </a:moveTo>
                <a:cubicBezTo>
                  <a:pt x="138" y="1"/>
                  <a:pt x="40" y="81"/>
                  <a:pt x="22" y="193"/>
                </a:cubicBezTo>
                <a:cubicBezTo>
                  <a:pt x="0" y="319"/>
                  <a:pt x="85" y="436"/>
                  <a:pt x="212" y="457"/>
                </a:cubicBezTo>
                <a:cubicBezTo>
                  <a:pt x="224" y="459"/>
                  <a:pt x="236" y="460"/>
                  <a:pt x="248" y="460"/>
                </a:cubicBezTo>
                <a:cubicBezTo>
                  <a:pt x="358" y="460"/>
                  <a:pt x="456" y="380"/>
                  <a:pt x="474" y="268"/>
                </a:cubicBezTo>
                <a:cubicBezTo>
                  <a:pt x="494" y="142"/>
                  <a:pt x="409" y="23"/>
                  <a:pt x="285" y="4"/>
                </a:cubicBezTo>
                <a:cubicBezTo>
                  <a:pt x="272" y="2"/>
                  <a:pt x="260" y="1"/>
                  <a:pt x="248" y="1"/>
                </a:cubicBez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26fbce821ff_5_79"/>
          <p:cNvSpPr/>
          <p:nvPr/>
        </p:nvSpPr>
        <p:spPr>
          <a:xfrm>
            <a:off x="1009775" y="3654625"/>
            <a:ext cx="5463364" cy="5420260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rgbClr val="FD884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2" name="Google Shape;342;g26fbce821ff_5_79"/>
          <p:cNvSpPr txBox="1"/>
          <p:nvPr/>
        </p:nvSpPr>
        <p:spPr>
          <a:xfrm>
            <a:off x="1239834" y="4440700"/>
            <a:ext cx="50133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9577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Project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bertujuan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untuk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membuat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prediksi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estimasi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waktu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pengantaran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</a:t>
            </a:r>
            <a:endParaRPr sz="2500" dirty="0">
              <a:solidFill>
                <a:srgbClr val="06317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249577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Dataset yang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akan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digunakan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berfokus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pada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pengantaran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makanan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di India.</a:t>
            </a:r>
            <a:endParaRPr sz="2500" dirty="0">
              <a:solidFill>
                <a:srgbClr val="06317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43" name="Google Shape;343;g26fbce821ff_5_79"/>
          <p:cNvSpPr/>
          <p:nvPr/>
        </p:nvSpPr>
        <p:spPr>
          <a:xfrm>
            <a:off x="12034875" y="3501150"/>
            <a:ext cx="5463364" cy="5420260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rgbClr val="FD884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4" name="Google Shape;344;g26fbce821ff_5_79"/>
          <p:cNvSpPr txBox="1"/>
          <p:nvPr/>
        </p:nvSpPr>
        <p:spPr>
          <a:xfrm>
            <a:off x="12246009" y="4088538"/>
            <a:ext cx="5013300" cy="4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9577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Porter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memiliki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1,5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juta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mitra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pengemudi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dan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telah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melayani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5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juta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pelanggan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 Oleh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karena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itu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,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perlu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untuk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meningkatkan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kualitas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pelayanan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,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terutama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terkait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masalah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waktu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2500" dirty="0" err="1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pengantaran</a:t>
            </a:r>
            <a:r>
              <a:rPr lang="en-US" sz="2500" dirty="0">
                <a:solidFill>
                  <a:srgbClr val="06317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</a:t>
            </a:r>
            <a:endParaRPr sz="2500" dirty="0">
              <a:solidFill>
                <a:srgbClr val="06317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2" name="Google Shape;258;g26fbce821ff_5_79">
            <a:extLst>
              <a:ext uri="{FF2B5EF4-FFF2-40B4-BE49-F238E27FC236}">
                <a16:creationId xmlns:a16="http://schemas.microsoft.com/office/drawing/2014/main" id="{395ED241-93CD-1150-C443-C65568F2C257}"/>
              </a:ext>
            </a:extLst>
          </p:cNvPr>
          <p:cNvGrpSpPr/>
          <p:nvPr/>
        </p:nvGrpSpPr>
        <p:grpSpPr>
          <a:xfrm>
            <a:off x="-1310329" y="587867"/>
            <a:ext cx="12311220" cy="1926258"/>
            <a:chOff x="0" y="-57150"/>
            <a:chExt cx="2511807" cy="463550"/>
          </a:xfrm>
        </p:grpSpPr>
        <p:sp>
          <p:nvSpPr>
            <p:cNvPr id="3" name="Google Shape;259;g26fbce821ff_5_79">
              <a:extLst>
                <a:ext uri="{FF2B5EF4-FFF2-40B4-BE49-F238E27FC236}">
                  <a16:creationId xmlns:a16="http://schemas.microsoft.com/office/drawing/2014/main" id="{1E30D409-968C-E7DC-D972-C14A648E40C5}"/>
                </a:ext>
              </a:extLst>
            </p:cNvPr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4" name="Google Shape;260;g26fbce821ff_5_79">
              <a:extLst>
                <a:ext uri="{FF2B5EF4-FFF2-40B4-BE49-F238E27FC236}">
                  <a16:creationId xmlns:a16="http://schemas.microsoft.com/office/drawing/2014/main" id="{16BC4ABD-16A0-8A58-BF66-E0D0C3985F5C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62;g26fbce821ff_5_79">
            <a:extLst>
              <a:ext uri="{FF2B5EF4-FFF2-40B4-BE49-F238E27FC236}">
                <a16:creationId xmlns:a16="http://schemas.microsoft.com/office/drawing/2014/main" id="{3632DFF6-AC88-9EF9-DADD-ADD5EB77B17D}"/>
              </a:ext>
            </a:extLst>
          </p:cNvPr>
          <p:cNvSpPr txBox="1"/>
          <p:nvPr/>
        </p:nvSpPr>
        <p:spPr>
          <a:xfrm>
            <a:off x="-416381" y="1102570"/>
            <a:ext cx="11417272" cy="89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6000" dirty="0" err="1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Tujuan</a:t>
            </a:r>
            <a:r>
              <a:rPr lang="en-US" sz="6000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 </a:t>
            </a:r>
            <a:r>
              <a:rPr lang="en-US" sz="6000" dirty="0" err="1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Pengolahan</a:t>
            </a:r>
            <a:r>
              <a:rPr lang="en-US" sz="6000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 data </a:t>
            </a:r>
            <a:endParaRPr sz="6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fbce821ff_5_90"/>
          <p:cNvSpPr/>
          <p:nvPr/>
        </p:nvSpPr>
        <p:spPr>
          <a:xfrm>
            <a:off x="152401" y="9400714"/>
            <a:ext cx="2941320" cy="1725145"/>
          </a:xfrm>
          <a:custGeom>
            <a:avLst/>
            <a:gdLst/>
            <a:ahLst/>
            <a:cxnLst/>
            <a:rect l="l" t="t" r="r" b="b"/>
            <a:pathLst>
              <a:path w="6349718" h="4560252" extrusionOk="0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76C6F-6159-DE8F-FC06-FF8C2B26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91" y="5374642"/>
            <a:ext cx="1967623" cy="13093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2D7B4-D490-077E-E059-A08BCBEE5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71849"/>
              </p:ext>
            </p:extLst>
          </p:nvPr>
        </p:nvGraphicFramePr>
        <p:xfrm>
          <a:off x="1201003" y="3811939"/>
          <a:ext cx="6198426" cy="5222879"/>
        </p:xfrm>
        <a:graphic>
          <a:graphicData uri="http://schemas.openxmlformats.org/drawingml/2006/table">
            <a:tbl>
              <a:tblPr firstRow="1" bandRow="1">
                <a:tableStyleId>{A34C23A7-0D9B-40AB-93CD-5C804D40F752}</a:tableStyleId>
              </a:tblPr>
              <a:tblGrid>
                <a:gridCol w="6198426">
                  <a:extLst>
                    <a:ext uri="{9D8B030D-6E8A-4147-A177-3AD203B41FA5}">
                      <a16:colId xmlns:a16="http://schemas.microsoft.com/office/drawing/2014/main" val="1119133738"/>
                    </a:ext>
                  </a:extLst>
                </a:gridCol>
              </a:tblGrid>
              <a:tr h="641323"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Library data of manipulations: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88836"/>
                  </a:ext>
                </a:extLst>
              </a:tr>
              <a:tr h="650254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❖ import pandas as pd</a:t>
                      </a:r>
                    </a:p>
                    <a:p>
                      <a:r>
                        <a:rPr lang="pt-BR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❖ import numpy as np </a:t>
                      </a:r>
                      <a:endParaRPr lang="en-ID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85169"/>
                  </a:ext>
                </a:extLst>
              </a:tr>
              <a:tr h="681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24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Library data of Visualizations: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08469"/>
                  </a:ext>
                </a:extLst>
              </a:tr>
              <a:tr h="86700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import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matplotlib.pyplot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as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plt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import seaborn as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sns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58840"/>
                  </a:ext>
                </a:extLst>
              </a:tr>
              <a:tr h="958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24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Library data of Data Preprocessing: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63318"/>
                  </a:ext>
                </a:extLst>
              </a:tr>
              <a:tr h="142436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sklearn.model_selection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train_test_split</a:t>
                      </a: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sklearn.preprocessing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LabelEncoder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,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MinMaxScaler</a:t>
                      </a: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08674"/>
                  </a:ext>
                </a:extLst>
              </a:tr>
            </a:tbl>
          </a:graphicData>
        </a:graphic>
      </p:graphicFrame>
      <p:sp>
        <p:nvSpPr>
          <p:cNvPr id="12" name="Google Shape;356;g26fbce821ff_5_90">
            <a:extLst>
              <a:ext uri="{FF2B5EF4-FFF2-40B4-BE49-F238E27FC236}">
                <a16:creationId xmlns:a16="http://schemas.microsoft.com/office/drawing/2014/main" id="{80B63BE4-A52F-90B4-BA7F-D743BE51AD1B}"/>
              </a:ext>
            </a:extLst>
          </p:cNvPr>
          <p:cNvSpPr txBox="1"/>
          <p:nvPr/>
        </p:nvSpPr>
        <p:spPr>
          <a:xfrm>
            <a:off x="4846940" y="280481"/>
            <a:ext cx="9061565" cy="119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Preparation</a:t>
            </a:r>
            <a:endParaRPr sz="8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7267E-4C52-BE0C-E468-7E56AF18717A}"/>
              </a:ext>
            </a:extLst>
          </p:cNvPr>
          <p:cNvSpPr/>
          <p:nvPr/>
        </p:nvSpPr>
        <p:spPr>
          <a:xfrm>
            <a:off x="2165684" y="1706153"/>
            <a:ext cx="14662484" cy="1310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Pengolahan</a:t>
            </a:r>
            <a:r>
              <a:rPr lang="en-ID" sz="2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28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dimulai</a:t>
            </a:r>
            <a:r>
              <a:rPr lang="en-ID" sz="2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ID" sz="2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import library yang </a:t>
            </a:r>
            <a:r>
              <a:rPr lang="en-ID" sz="28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dibutuhkan</a:t>
            </a:r>
            <a:r>
              <a:rPr lang="en-ID" sz="28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1AE20EC-71D1-C447-F908-A76562FC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17574"/>
              </p:ext>
            </p:extLst>
          </p:nvPr>
        </p:nvGraphicFramePr>
        <p:xfrm>
          <a:off x="10688547" y="3787421"/>
          <a:ext cx="6532654" cy="5222879"/>
        </p:xfrm>
        <a:graphic>
          <a:graphicData uri="http://schemas.openxmlformats.org/drawingml/2006/table">
            <a:tbl>
              <a:tblPr firstRow="1" bandRow="1">
                <a:tableStyleId>{A34C23A7-0D9B-40AB-93CD-5C804D40F752}</a:tableStyleId>
              </a:tblPr>
              <a:tblGrid>
                <a:gridCol w="6532654">
                  <a:extLst>
                    <a:ext uri="{9D8B030D-6E8A-4147-A177-3AD203B41FA5}">
                      <a16:colId xmlns:a16="http://schemas.microsoft.com/office/drawing/2014/main" val="1119133738"/>
                    </a:ext>
                  </a:extLst>
                </a:gridCol>
              </a:tblGrid>
              <a:tr h="944549">
                <a:tc>
                  <a:txBody>
                    <a:bodyPr/>
                    <a:lstStyle/>
                    <a:p>
                      <a:r>
                        <a:rPr lang="en-ID" sz="24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Library of data modelling: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88836"/>
                  </a:ext>
                </a:extLst>
              </a:tr>
              <a:tr h="427833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sklearn.linear_model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LinearRegression</a:t>
                      </a: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sklearn.svm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SVR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xgboost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XGBRegressor</a:t>
                      </a: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import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xgboost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as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xgb</a:t>
                      </a: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sklearn.neighbors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KNeighborsRegressor</a:t>
                      </a:r>
                      <a:endParaRPr lang="en-US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8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5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fbce821ff_5_90"/>
          <p:cNvSpPr/>
          <p:nvPr/>
        </p:nvSpPr>
        <p:spPr>
          <a:xfrm>
            <a:off x="152401" y="9400714"/>
            <a:ext cx="2941320" cy="1725145"/>
          </a:xfrm>
          <a:custGeom>
            <a:avLst/>
            <a:gdLst/>
            <a:ahLst/>
            <a:cxnLst/>
            <a:rect l="l" t="t" r="r" b="b"/>
            <a:pathLst>
              <a:path w="6349718" h="4560252" extrusionOk="0">
                <a:moveTo>
                  <a:pt x="0" y="0"/>
                </a:moveTo>
                <a:lnTo>
                  <a:pt x="6349718" y="0"/>
                </a:lnTo>
                <a:lnTo>
                  <a:pt x="6349718" y="4560252"/>
                </a:lnTo>
                <a:lnTo>
                  <a:pt x="0" y="45602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2D7B4-D490-077E-E059-A08BCBEE5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87071"/>
              </p:ext>
            </p:extLst>
          </p:nvPr>
        </p:nvGraphicFramePr>
        <p:xfrm>
          <a:off x="614750" y="2381112"/>
          <a:ext cx="6823280" cy="6164099"/>
        </p:xfrm>
        <a:graphic>
          <a:graphicData uri="http://schemas.openxmlformats.org/drawingml/2006/table">
            <a:tbl>
              <a:tblPr firstRow="1" bandRow="1">
                <a:tableStyleId>{A34C23A7-0D9B-40AB-93CD-5C804D40F752}</a:tableStyleId>
              </a:tblPr>
              <a:tblGrid>
                <a:gridCol w="6823280">
                  <a:extLst>
                    <a:ext uri="{9D8B030D-6E8A-4147-A177-3AD203B41FA5}">
                      <a16:colId xmlns:a16="http://schemas.microsoft.com/office/drawing/2014/main" val="1119133738"/>
                    </a:ext>
                  </a:extLst>
                </a:gridCol>
              </a:tblGrid>
              <a:tr h="808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24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Library of data evaluation:</a:t>
                      </a:r>
                    </a:p>
                    <a:p>
                      <a:endParaRPr lang="en-ID" sz="24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88836"/>
                  </a:ext>
                </a:extLst>
              </a:tr>
              <a:tr h="174934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sklearn.model_selection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train_test_split</a:t>
                      </a: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sklearn.metrics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mean_squared_error</a:t>
                      </a: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sklearn.metrics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mean_absolute_error</a:t>
                      </a:r>
                      <a:endParaRPr lang="en-ID" sz="1800" b="0" i="0" u="none" strike="noStrike" cap="none" dirty="0">
                        <a:solidFill>
                          <a:schemeClr val="dk1"/>
                        </a:solidFill>
                        <a:effectLst/>
                        <a:latin typeface="Poppins" panose="00000500000000000000" pitchFamily="2" charset="0"/>
                        <a:ea typeface="Calibri"/>
                        <a:cs typeface="Poppins" panose="00000500000000000000" pitchFamily="2" charset="0"/>
                        <a:sym typeface="Arial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from </a:t>
                      </a:r>
                      <a:r>
                        <a:rPr lang="en-ID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sklearn.metrics</a:t>
                      </a:r>
                      <a:r>
                        <a:rPr lang="en-ID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Poppins" panose="00000500000000000000" pitchFamily="2" charset="0"/>
                          <a:ea typeface="Calibri"/>
                          <a:cs typeface="Poppins" panose="00000500000000000000" pitchFamily="2" charset="0"/>
                          <a:sym typeface="Arial"/>
                        </a:rPr>
                        <a:t> import r2_score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385169"/>
                  </a:ext>
                </a:extLst>
              </a:tr>
              <a:tr h="6694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24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Library data of export Modelling: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08469"/>
                  </a:ext>
                </a:extLst>
              </a:tr>
              <a:tr h="85202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Import pickle</a:t>
                      </a:r>
                      <a:endParaRPr lang="en-ID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858840"/>
                  </a:ext>
                </a:extLst>
              </a:tr>
              <a:tr h="669451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63318"/>
                  </a:ext>
                </a:extLst>
              </a:tr>
              <a:tr h="1399759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108674"/>
                  </a:ext>
                </a:extLst>
              </a:tr>
            </a:tbl>
          </a:graphicData>
        </a:graphic>
      </p:graphicFrame>
      <p:sp>
        <p:nvSpPr>
          <p:cNvPr id="12" name="Google Shape;356;g26fbce821ff_5_90">
            <a:extLst>
              <a:ext uri="{FF2B5EF4-FFF2-40B4-BE49-F238E27FC236}">
                <a16:creationId xmlns:a16="http://schemas.microsoft.com/office/drawing/2014/main" id="{80B63BE4-A52F-90B4-BA7F-D743BE51AD1B}"/>
              </a:ext>
            </a:extLst>
          </p:cNvPr>
          <p:cNvSpPr txBox="1"/>
          <p:nvPr/>
        </p:nvSpPr>
        <p:spPr>
          <a:xfrm>
            <a:off x="4962300" y="-69826"/>
            <a:ext cx="83634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Preparation</a:t>
            </a:r>
            <a:endParaRPr sz="8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D790058-89D2-D397-3E2F-F430E7FB27A5}"/>
              </a:ext>
            </a:extLst>
          </p:cNvPr>
          <p:cNvSpPr txBox="1">
            <a:spLocks/>
          </p:cNvSpPr>
          <p:nvPr/>
        </p:nvSpPr>
        <p:spPr>
          <a:xfrm>
            <a:off x="11454059" y="2679144"/>
            <a:ext cx="5229726" cy="878577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Load CSV  Format Data</a:t>
            </a:r>
            <a:endParaRPr lang="en-ID" sz="32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2DFC0-0E2B-0523-8242-1C92500B0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8710" y="3647951"/>
            <a:ext cx="1876927" cy="27364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029F98-7BD4-6605-0217-AAA657173651}"/>
              </a:ext>
            </a:extLst>
          </p:cNvPr>
          <p:cNvSpPr/>
          <p:nvPr/>
        </p:nvSpPr>
        <p:spPr>
          <a:xfrm>
            <a:off x="9641301" y="6017357"/>
            <a:ext cx="2226041" cy="22593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Importing dataset </a:t>
            </a:r>
          </a:p>
          <a:p>
            <a:pPr algn="ctr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Sumber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Keggle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. upload data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 collab netbook)</a:t>
            </a:r>
            <a:endParaRPr lang="en-ID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5E6C5-F634-669E-05A5-A902CC7B4AA5}"/>
              </a:ext>
            </a:extLst>
          </p:cNvPr>
          <p:cNvSpPr/>
          <p:nvPr/>
        </p:nvSpPr>
        <p:spPr>
          <a:xfrm>
            <a:off x="14706794" y="6022328"/>
            <a:ext cx="2488295" cy="22704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Importing dataset </a:t>
            </a:r>
          </a:p>
          <a:p>
            <a:pPr algn="ctr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data =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pd.read_csv</a:t>
            </a: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('dataset.csv')</a:t>
            </a:r>
          </a:p>
          <a:p>
            <a:pPr algn="ctr"/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5413671-9AB0-BA67-D787-DECBDD8BDF81}"/>
              </a:ext>
            </a:extLst>
          </p:cNvPr>
          <p:cNvCxnSpPr>
            <a:endCxn id="5" idx="0"/>
          </p:cNvCxnSpPr>
          <p:nvPr/>
        </p:nvCxnSpPr>
        <p:spPr>
          <a:xfrm rot="10800000" flipV="1">
            <a:off x="10754322" y="5143499"/>
            <a:ext cx="1724388" cy="873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E76CF71-E1EC-836B-82BB-7B98237343E6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14355637" y="5016178"/>
            <a:ext cx="1595305" cy="1006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7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56;g26fbce821ff_5_90">
            <a:extLst>
              <a:ext uri="{FF2B5EF4-FFF2-40B4-BE49-F238E27FC236}">
                <a16:creationId xmlns:a16="http://schemas.microsoft.com/office/drawing/2014/main" id="{EB552495-4A9D-CCAA-AA42-5ABB99576521}"/>
              </a:ext>
            </a:extLst>
          </p:cNvPr>
          <p:cNvSpPr txBox="1"/>
          <p:nvPr/>
        </p:nvSpPr>
        <p:spPr>
          <a:xfrm>
            <a:off x="4897994" y="180433"/>
            <a:ext cx="83634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Preparation</a:t>
            </a:r>
            <a:endParaRPr sz="8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26" name="Google Shape;349;g26fbce821ff_5_90">
            <a:extLst>
              <a:ext uri="{FF2B5EF4-FFF2-40B4-BE49-F238E27FC236}">
                <a16:creationId xmlns:a16="http://schemas.microsoft.com/office/drawing/2014/main" id="{BEC2C491-0EE7-B878-DDFB-A1EE9B8A0357}"/>
              </a:ext>
            </a:extLst>
          </p:cNvPr>
          <p:cNvSpPr/>
          <p:nvPr/>
        </p:nvSpPr>
        <p:spPr>
          <a:xfrm>
            <a:off x="754380" y="2763880"/>
            <a:ext cx="17086253" cy="3258680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CFABB5-B959-2F3F-FF23-67CFBD96E5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4" r="581"/>
          <a:stretch/>
        </p:blipFill>
        <p:spPr>
          <a:xfrm>
            <a:off x="853112" y="2882900"/>
            <a:ext cx="16888787" cy="31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7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55;g26fbce821ff_5_90">
            <a:extLst>
              <a:ext uri="{FF2B5EF4-FFF2-40B4-BE49-F238E27FC236}">
                <a16:creationId xmlns:a16="http://schemas.microsoft.com/office/drawing/2014/main" id="{D627DF0F-C59F-9BC7-A149-CC1D2469CE07}"/>
              </a:ext>
            </a:extLst>
          </p:cNvPr>
          <p:cNvSpPr txBox="1"/>
          <p:nvPr/>
        </p:nvSpPr>
        <p:spPr>
          <a:xfrm>
            <a:off x="9672396" y="5143500"/>
            <a:ext cx="7947104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rgbClr val="242D47"/>
              </a:buClr>
              <a:buSzPts val="2820"/>
            </a:pPr>
            <a:r>
              <a:rPr lang="en-US" sz="36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Tipe</a:t>
            </a:r>
            <a:r>
              <a:rPr lang="en-US" sz="36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</a:t>
            </a:r>
            <a:r>
              <a:rPr lang="en-US" sz="36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</a:t>
            </a:r>
            <a:r>
              <a:rPr lang="en-US" sz="36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ipe</a:t>
            </a:r>
            <a:r>
              <a:rPr lang="en-US" sz="36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36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</a:t>
            </a:r>
            <a:r>
              <a:rPr lang="en-US" sz="36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ata </a:t>
            </a:r>
            <a:r>
              <a:rPr lang="en-US" sz="36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dalam</a:t>
            </a:r>
            <a:r>
              <a:rPr lang="en-US" sz="36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3600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</a:t>
            </a:r>
            <a:r>
              <a:rPr lang="en-US" sz="3600" b="0" i="0" u="none" strike="noStrike" cap="none" dirty="0" err="1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etiap</a:t>
            </a:r>
            <a:r>
              <a:rPr lang="en-US" sz="36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US" sz="3600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</a:t>
            </a:r>
            <a:r>
              <a:rPr lang="en-US" sz="3600" b="0" i="0" u="none" strike="noStrike" cap="none" dirty="0">
                <a:solidFill>
                  <a:srgbClr val="242D4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olom</a:t>
            </a:r>
            <a:endParaRPr sz="3600" b="0" i="0" u="none" strike="noStrike" cap="none" dirty="0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457200" marR="0" lvl="0" indent="-278130" algn="l" rtl="0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Font typeface="Noto Sans Symbols"/>
              <a:buNone/>
            </a:pPr>
            <a:endParaRPr sz="2400" b="0" i="0" u="none" strike="noStrike" cap="none" dirty="0">
              <a:solidFill>
                <a:srgbClr val="242D4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2" name="Google Shape;350;g26fbce821ff_5_90">
            <a:extLst>
              <a:ext uri="{FF2B5EF4-FFF2-40B4-BE49-F238E27FC236}">
                <a16:creationId xmlns:a16="http://schemas.microsoft.com/office/drawing/2014/main" id="{91019016-7AB0-3784-6381-8EC6B6F6FC8D}"/>
              </a:ext>
            </a:extLst>
          </p:cNvPr>
          <p:cNvGrpSpPr/>
          <p:nvPr/>
        </p:nvGrpSpPr>
        <p:grpSpPr>
          <a:xfrm>
            <a:off x="-1204211" y="375848"/>
            <a:ext cx="11216891" cy="1705037"/>
            <a:chOff x="0" y="-57150"/>
            <a:chExt cx="2511807" cy="463550"/>
          </a:xfrm>
        </p:grpSpPr>
        <p:sp>
          <p:nvSpPr>
            <p:cNvPr id="13" name="Google Shape;351;g26fbce821ff_5_90">
              <a:extLst>
                <a:ext uri="{FF2B5EF4-FFF2-40B4-BE49-F238E27FC236}">
                  <a16:creationId xmlns:a16="http://schemas.microsoft.com/office/drawing/2014/main" id="{1BE1A268-8174-1B2B-BE90-4A88925E5237}"/>
                </a:ext>
              </a:extLst>
            </p:cNvPr>
            <p:cNvSpPr/>
            <p:nvPr/>
          </p:nvSpPr>
          <p:spPr>
            <a:xfrm>
              <a:off x="0" y="0"/>
              <a:ext cx="2511807" cy="406400"/>
            </a:xfrm>
            <a:custGeom>
              <a:avLst/>
              <a:gdLst/>
              <a:ahLst/>
              <a:cxnLst/>
              <a:rect l="l" t="t" r="r" b="b"/>
              <a:pathLst>
                <a:path w="2511807" h="406400" extrusionOk="0">
                  <a:moveTo>
                    <a:pt x="0" y="0"/>
                  </a:moveTo>
                  <a:lnTo>
                    <a:pt x="2308607" y="0"/>
                  </a:lnTo>
                  <a:lnTo>
                    <a:pt x="2511807" y="203200"/>
                  </a:lnTo>
                  <a:lnTo>
                    <a:pt x="230860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  <a:ln>
              <a:noFill/>
            </a:ln>
          </p:spPr>
        </p:sp>
        <p:sp>
          <p:nvSpPr>
            <p:cNvPr id="14" name="Google Shape;352;g26fbce821ff_5_90">
              <a:extLst>
                <a:ext uri="{FF2B5EF4-FFF2-40B4-BE49-F238E27FC236}">
                  <a16:creationId xmlns:a16="http://schemas.microsoft.com/office/drawing/2014/main" id="{1C527826-2BF7-340D-0646-915C70DEC7AD}"/>
                </a:ext>
              </a:extLst>
            </p:cNvPr>
            <p:cNvSpPr txBox="1"/>
            <p:nvPr/>
          </p:nvSpPr>
          <p:spPr>
            <a:xfrm>
              <a:off x="177800" y="-57150"/>
              <a:ext cx="2257807" cy="463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356;g26fbce821ff_5_90">
            <a:extLst>
              <a:ext uri="{FF2B5EF4-FFF2-40B4-BE49-F238E27FC236}">
                <a16:creationId xmlns:a16="http://schemas.microsoft.com/office/drawing/2014/main" id="{80A7717C-99CF-0B29-A019-7DF635810633}"/>
              </a:ext>
            </a:extLst>
          </p:cNvPr>
          <p:cNvSpPr txBox="1"/>
          <p:nvPr/>
        </p:nvSpPr>
        <p:spPr>
          <a:xfrm>
            <a:off x="614751" y="709823"/>
            <a:ext cx="83634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rgbClr val="3B435F"/>
                </a:solidFill>
                <a:latin typeface="Sen"/>
                <a:ea typeface="Sen"/>
                <a:cs typeface="Sen"/>
                <a:sym typeface="Sen"/>
              </a:rPr>
              <a:t>Preparation</a:t>
            </a:r>
            <a:endParaRPr sz="8000" b="0" i="0" u="none" strike="noStrike" cap="none" dirty="0">
              <a:solidFill>
                <a:srgbClr val="3B435F"/>
              </a:solidFill>
              <a:latin typeface="Sen"/>
              <a:ea typeface="Sen"/>
              <a:cs typeface="Sen"/>
              <a:sym typeface="Sen"/>
            </a:endParaRPr>
          </a:p>
        </p:txBody>
      </p:sp>
      <p:sp>
        <p:nvSpPr>
          <p:cNvPr id="18" name="Google Shape;349;g26fbce821ff_5_90">
            <a:extLst>
              <a:ext uri="{FF2B5EF4-FFF2-40B4-BE49-F238E27FC236}">
                <a16:creationId xmlns:a16="http://schemas.microsoft.com/office/drawing/2014/main" id="{E8030DAF-1F26-57DF-F319-059210AEFF6D}"/>
              </a:ext>
            </a:extLst>
          </p:cNvPr>
          <p:cNvSpPr/>
          <p:nvPr/>
        </p:nvSpPr>
        <p:spPr>
          <a:xfrm>
            <a:off x="564108" y="2807369"/>
            <a:ext cx="8226966" cy="6196815"/>
          </a:xfrm>
          <a:custGeom>
            <a:avLst/>
            <a:gdLst/>
            <a:ahLst/>
            <a:cxnLst/>
            <a:rect l="l" t="t" r="r" b="b"/>
            <a:pathLst>
              <a:path w="1466675" h="1602442" extrusionOk="0">
                <a:moveTo>
                  <a:pt x="0" y="0"/>
                </a:moveTo>
                <a:lnTo>
                  <a:pt x="1466675" y="0"/>
                </a:lnTo>
                <a:lnTo>
                  <a:pt x="1466675" y="1602442"/>
                </a:lnTo>
                <a:lnTo>
                  <a:pt x="0" y="1602442"/>
                </a:lnTo>
                <a:close/>
              </a:path>
            </a:pathLst>
          </a:custGeom>
          <a:solidFill>
            <a:srgbClr val="FEF7E4"/>
          </a:solidFill>
          <a:ln w="171450" cap="sq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FB51E3-2503-B10D-4BF1-5D50615A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0" y="2924978"/>
            <a:ext cx="8090490" cy="60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2080</Words>
  <Application>Microsoft Office PowerPoint</Application>
  <PresentationFormat>Custom</PresentationFormat>
  <Paragraphs>274</Paragraphs>
  <Slides>38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Bahnschrift SemiBold</vt:lpstr>
      <vt:lpstr>Book Antiqua</vt:lpstr>
      <vt:lpstr>Calibri</vt:lpstr>
      <vt:lpstr>Fira Sans Extra Condensed Medium</vt:lpstr>
      <vt:lpstr>Noto Sans Symbols</vt:lpstr>
      <vt:lpstr>Poppins</vt:lpstr>
      <vt:lpstr>Poppins SemiBold</vt:lpstr>
      <vt:lpstr>Sen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Rizaldi Abror</dc:creator>
  <cp:lastModifiedBy>DELL</cp:lastModifiedBy>
  <cp:revision>26</cp:revision>
  <dcterms:created xsi:type="dcterms:W3CDTF">2006-08-16T00:00:00Z</dcterms:created>
  <dcterms:modified xsi:type="dcterms:W3CDTF">2024-05-20T12:22:04Z</dcterms:modified>
</cp:coreProperties>
</file>