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5CCC-19D1-456C-BE4C-9E1BA17A9770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258B-3346-4C63-9382-CF091BE562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BUS-485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Members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Nazia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Nusrat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Shamma</a:t>
            </a:r>
            <a:r>
              <a:rPr lang="en-US" dirty="0" smtClean="0">
                <a:solidFill>
                  <a:schemeClr val="tx1"/>
                </a:solidFill>
              </a:rPr>
              <a:t>- 1710576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Amir Hamza-1710095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Labeeba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Nisarat</a:t>
            </a:r>
            <a:r>
              <a:rPr lang="en-US" dirty="0" smtClean="0">
                <a:solidFill>
                  <a:schemeClr val="tx1"/>
                </a:solidFill>
              </a:rPr>
              <a:t> Khan- 1820427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Shahria</a:t>
            </a:r>
            <a:r>
              <a:rPr lang="en-US" dirty="0" smtClean="0">
                <a:solidFill>
                  <a:schemeClr val="tx1"/>
                </a:solidFill>
              </a:rPr>
              <a:t> Al Islam- 1731201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Shahriar</a:t>
            </a:r>
            <a:r>
              <a:rPr lang="en-US" dirty="0" smtClean="0">
                <a:solidFill>
                  <a:schemeClr val="tx1"/>
                </a:solidFill>
              </a:rPr>
              <a:t> Hossain-1710819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585390"/>
            <a:ext cx="7792538" cy="56872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b="1" dirty="0" smtClean="0"/>
              <a:t>Research Questions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Is </a:t>
            </a:r>
            <a:r>
              <a:rPr lang="en-US" dirty="0"/>
              <a:t>Employability positively related to Sustainable Employment?</a:t>
            </a:r>
            <a:endParaRPr lang="en-US" sz="2000" dirty="0"/>
          </a:p>
          <a:p>
            <a:pPr lvl="2"/>
            <a:r>
              <a:rPr lang="en-US" dirty="0"/>
              <a:t>Does Work Engagement play a vital role in influencing Sustainable Employment?</a:t>
            </a:r>
            <a:endParaRPr lang="en-US" sz="2000" dirty="0"/>
          </a:p>
          <a:p>
            <a:pPr lvl="2"/>
            <a:r>
              <a:rPr lang="en-US" dirty="0"/>
              <a:t>Does an Age Supportive Work Environment positively contribute to the Sustainability of Employment?</a:t>
            </a:r>
            <a:endParaRPr lang="en-US" sz="2000" dirty="0"/>
          </a:p>
          <a:p>
            <a:pPr lvl="2"/>
            <a:r>
              <a:rPr lang="en-US" dirty="0"/>
              <a:t>Does Intrinsic Job value positively affect the Sustainable Employability?</a:t>
            </a:r>
            <a:endParaRPr lang="en-US" sz="2000" dirty="0"/>
          </a:p>
          <a:p>
            <a:r>
              <a:rPr lang="en-US" dirty="0"/>
              <a:t> 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b="1" dirty="0"/>
              <a:t>Timeline of the research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research will be conducted for the next 1 month where employees from different industries will be surveyed and data will be collected through the internet using Google form.</a:t>
            </a:r>
          </a:p>
          <a:p>
            <a:r>
              <a:rPr lang="en-US" dirty="0"/>
              <a:t>Analysis will be done through Smart PLS software.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Sustainable employment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/>
              <a:t>intrinsic job value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/>
              <a:t>affective commitment</a:t>
            </a:r>
            <a:r>
              <a:rPr lang="en-US" b="1" dirty="0" smtClean="0"/>
              <a:t>,</a:t>
            </a:r>
          </a:p>
          <a:p>
            <a:r>
              <a:rPr lang="en-US" b="1" dirty="0" smtClean="0"/>
              <a:t> </a:t>
            </a:r>
            <a:r>
              <a:rPr lang="en-US" b="1" dirty="0"/>
              <a:t>age supportive climate</a:t>
            </a:r>
            <a:r>
              <a:rPr lang="en-US" b="1" dirty="0" smtClean="0"/>
              <a:t>,</a:t>
            </a:r>
          </a:p>
          <a:p>
            <a:r>
              <a:rPr lang="en-US" b="1" smtClean="0"/>
              <a:t> </a:t>
            </a:r>
            <a:r>
              <a:rPr lang="en-US" b="1" dirty="0"/>
              <a:t>work </a:t>
            </a:r>
            <a:r>
              <a:rPr lang="en-US" b="1"/>
              <a:t>engagement</a:t>
            </a:r>
            <a:r>
              <a:rPr lang="en-US" b="1" smtClean="0"/>
              <a:t>,</a:t>
            </a:r>
          </a:p>
          <a:p>
            <a:r>
              <a:rPr lang="en-US" b="1" smtClean="0"/>
              <a:t> </a:t>
            </a:r>
            <a:r>
              <a:rPr lang="en-US" b="1" dirty="0"/>
              <a:t>older employees.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BUS-485 Presentation</vt:lpstr>
      <vt:lpstr>Slide 2</vt:lpstr>
      <vt:lpstr>Research Questions </vt:lpstr>
      <vt:lpstr>Timeline of the research </vt:lpstr>
      <vt:lpstr>Keywords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BUS-485 Presentation</dc:title>
  <dc:creator>Nazia</dc:creator>
  <cp:lastModifiedBy>Nazia</cp:lastModifiedBy>
  <cp:revision>1</cp:revision>
  <dcterms:created xsi:type="dcterms:W3CDTF">2021-08-10T05:20:09Z</dcterms:created>
  <dcterms:modified xsi:type="dcterms:W3CDTF">2021-08-10T05:27:55Z</dcterms:modified>
</cp:coreProperties>
</file>