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310" r:id="rId4"/>
    <p:sldId id="328" r:id="rId5"/>
    <p:sldId id="337" r:id="rId6"/>
    <p:sldId id="338" r:id="rId7"/>
    <p:sldId id="334" r:id="rId8"/>
    <p:sldId id="335" r:id="rId9"/>
    <p:sldId id="276" r:id="rId10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A8"/>
    <a:srgbClr val="FF7979"/>
    <a:srgbClr val="FF5050"/>
    <a:srgbClr val="00C5C0"/>
    <a:srgbClr val="009999"/>
    <a:srgbClr val="33CC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29" autoAdjust="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7F27F-3058-4345-88CB-5F8FA039254E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3499D-3B83-4A74-BD75-C8E366851C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3499D-3B83-4A74-BD75-C8E366851C0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3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5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6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9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3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8E41-A88A-4362-94A1-6282DA933CB8}" type="datetimeFigureOut">
              <a:rPr lang="zh-TW" altLang="en-US" smtClean="0"/>
              <a:pPr/>
              <a:t>2015/10/5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7300-6C71-4984-A291-83E9A933855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0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72816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00827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</a:t>
            </a:r>
            <a:r>
              <a:rPr lang="en-US" altLang="zh-TW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TW" altLang="en-US" sz="66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16869" y="4797152"/>
            <a:ext cx="6400800" cy="1368152"/>
          </a:xfrm>
        </p:spPr>
        <p:txBody>
          <a:bodyPr>
            <a:noAutofit/>
          </a:bodyPr>
          <a:lstStyle/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Evans Li (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李奕汎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2015/10/06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r"/>
            <a:endParaRPr lang="zh-TW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85800" y="27268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2</a:t>
            </a:r>
            <a:endParaRPr lang="zh-TW" altLang="en-US" sz="4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69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3275856" y="44624"/>
            <a:ext cx="2592288" cy="79208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980728"/>
            <a:ext cx="7848872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2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Programming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Submission</a:t>
            </a:r>
            <a:r>
              <a:rPr lang="en-US" altLang="zh-TW" sz="36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rules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Submit your work to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E-Course.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before 10/7 23:59</a:t>
            </a:r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endParaRPr lang="en-US" altLang="zh-TW" sz="32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2771800" y="0"/>
            <a:ext cx="3528392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Office Hour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11560" y="1268760"/>
            <a:ext cx="7848872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E-mail:b10023013@gmail.com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altLang="zh-TW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Every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Wednesday 16:30~18:00 in 117</a:t>
            </a:r>
            <a:endParaRPr lang="zh-TW" altLang="en-US" sz="32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question2.html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11560" y="1124744"/>
            <a:ext cx="5616624" cy="4528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Header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Website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title</a:t>
            </a:r>
            <a:r>
              <a:rPr lang="zh-TW" altLang="en-US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Activity1_1</a:t>
            </a:r>
          </a:p>
          <a:p>
            <a:pPr algn="l"/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Body Section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Has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your Student ID and your name with &lt;h1&gt; tag.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Insert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the image1 that it link </a:t>
            </a: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to</a:t>
            </a:r>
            <a:r>
              <a:rPr lang="zh-TW" altLang="en-US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　</a:t>
            </a: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http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://www.ccu.edu.tw/ by open the new window.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Has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an unordered lists with 2 items in it. And the 2 items all have 3 ordered list in it</a:t>
            </a: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.</a:t>
            </a:r>
            <a:endParaRPr lang="en-US" altLang="zh-TW" sz="2800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 descr="C:\Users\EvansPC\AppData\Local\Microsoft\Windows\INetCache\Content.Word\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02" y="844554"/>
            <a:ext cx="2396629" cy="54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10310"/>
            <a:ext cx="9144000" cy="836712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799692" y="-87998"/>
            <a:ext cx="5544616" cy="79208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question2.html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7928" y="709010"/>
            <a:ext cx="7848872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28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611560" y="1196752"/>
            <a:ext cx="784887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800" b="1" dirty="0" smtClean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80728" y="1012626"/>
            <a:ext cx="6172472" cy="5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Header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Website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title</a:t>
            </a:r>
            <a:r>
              <a:rPr lang="zh-TW" altLang="en-US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Activity1_2</a:t>
            </a:r>
            <a:endParaRPr lang="en-US" altLang="zh-TW" sz="2800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32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Body Section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Create 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a table with 2 column and 4 row.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Table border is 2.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Merger 1 row and insert the image 1 with 80% of its original size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Left row use &lt;td&gt; tag 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right row use &lt;</a:t>
            </a:r>
            <a:r>
              <a:rPr lang="en-US" altLang="zh-TW" sz="2800" dirty="0" err="1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&gt; tag and horizontal centering.</a:t>
            </a:r>
          </a:p>
          <a:p>
            <a:pPr marL="81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Website can link to www.ccu.edu.tw.</a:t>
            </a:r>
          </a:p>
        </p:txBody>
      </p:sp>
      <p:pic>
        <p:nvPicPr>
          <p:cNvPr id="12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00" y="945160"/>
            <a:ext cx="2767700" cy="305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2"/>
            <a:ext cx="9144000" cy="2160240"/>
          </a:xfrm>
          <a:prstGeom prst="rect">
            <a:avLst/>
          </a:prstGeom>
          <a:solidFill>
            <a:srgbClr val="00ACA8"/>
          </a:solidFill>
          <a:ln>
            <a:solidFill>
              <a:srgbClr val="00A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344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Thanks</a:t>
            </a:r>
            <a:r>
              <a:rPr lang="zh-TW" altLang="en-US" sz="6000" b="1" dirty="0" smtClean="0"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！</a:t>
            </a:r>
            <a:endParaRPr lang="zh-TW" altLang="en-US" sz="6000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7300-6C71-4984-A291-83E9A933855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139</Words>
  <Application>Microsoft Office PowerPoint</Application>
  <PresentationFormat>如螢幕大小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Times New Roman</vt:lpstr>
      <vt:lpstr>Office 佈景主題</vt:lpstr>
      <vt:lpstr>Webpage Design</vt:lpstr>
      <vt:lpstr>Outline</vt:lpstr>
      <vt:lpstr>Outline</vt:lpstr>
      <vt:lpstr>Programming</vt:lpstr>
      <vt:lpstr>Submission rules</vt:lpstr>
      <vt:lpstr>Office Hour</vt:lpstr>
      <vt:lpstr>question2.html</vt:lpstr>
      <vt:lpstr>question2.html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Accupass 活動通</dc:title>
  <dc:creator>tcxac207</dc:creator>
  <cp:lastModifiedBy>EvansPC</cp:lastModifiedBy>
  <cp:revision>80</cp:revision>
  <cp:lastPrinted>2014-12-19T02:53:43Z</cp:lastPrinted>
  <dcterms:created xsi:type="dcterms:W3CDTF">2014-12-17T12:16:31Z</dcterms:created>
  <dcterms:modified xsi:type="dcterms:W3CDTF">2015-10-05T15:18:54Z</dcterms:modified>
</cp:coreProperties>
</file>