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1" r:id="rId3"/>
    <p:sldId id="310" r:id="rId4"/>
    <p:sldId id="328" r:id="rId5"/>
    <p:sldId id="337" r:id="rId6"/>
    <p:sldId id="338" r:id="rId7"/>
    <p:sldId id="334" r:id="rId8"/>
    <p:sldId id="339" r:id="rId9"/>
    <p:sldId id="340" r:id="rId10"/>
    <p:sldId id="341" r:id="rId11"/>
    <p:sldId id="276" r:id="rId12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A8"/>
    <a:srgbClr val="FF7979"/>
    <a:srgbClr val="FF5050"/>
    <a:srgbClr val="00C5C0"/>
    <a:srgbClr val="009999"/>
    <a:srgbClr val="33CC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29" autoAdjust="0"/>
  </p:normalViewPr>
  <p:slideViewPr>
    <p:cSldViewPr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7F27F-3058-4345-88CB-5F8FA039254E}" type="datetimeFigureOut">
              <a:rPr lang="zh-TW" altLang="en-US" smtClean="0"/>
              <a:pPr/>
              <a:t>2015/10/20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3499D-3B83-4A74-BD75-C8E366851C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3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3499D-3B83-4A74-BD75-C8E366851C0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74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91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3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36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64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55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86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06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52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90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34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8E41-A88A-4362-94A1-6282DA933CB8}" type="datetimeFigureOut">
              <a:rPr lang="zh-TW" altLang="en-US" smtClean="0"/>
              <a:pPr/>
              <a:t>2015/10/20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20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72816"/>
            <a:ext cx="9144000" cy="2160240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00827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TW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Webpage </a:t>
            </a:r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zh-TW" altLang="en-US" sz="66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16869" y="4797152"/>
            <a:ext cx="6400800" cy="1368152"/>
          </a:xfrm>
        </p:spPr>
        <p:txBody>
          <a:bodyPr>
            <a:noAutofit/>
          </a:bodyPr>
          <a:lstStyle/>
          <a:p>
            <a:pPr algn="r"/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Evans Li (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李奕汎</a:t>
            </a:r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2015/10/06</a:t>
            </a:r>
            <a:endParaRPr lang="en-US" altLang="zh-TW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r"/>
            <a:endParaRPr lang="zh-TW" alt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85800" y="27268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48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-110310"/>
            <a:ext cx="9144000" cy="836712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1799692" y="-87998"/>
            <a:ext cx="5544616" cy="792087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Activity2_4.php</a:t>
            </a:r>
            <a:endParaRPr lang="zh-TW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7928" y="709010"/>
            <a:ext cx="7848872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28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611560" y="1196752"/>
            <a:ext cx="7848872" cy="3528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TW" sz="28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11560" y="1124744"/>
            <a:ext cx="8136904" cy="4968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Please write a PHP program named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“Activity_2.4.php”. </a:t>
            </a:r>
          </a:p>
          <a:p>
            <a:pPr algn="l"/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This PHP program can</a:t>
            </a:r>
            <a:r>
              <a:rPr lang="zh-TW" altLang="en-US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display</a:t>
            </a:r>
            <a:r>
              <a:rPr lang="zh-TW" altLang="en-US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this</a:t>
            </a:r>
            <a:r>
              <a:rPr lang="zh-TW" altLang="en-US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Display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graphics.</a:t>
            </a:r>
          </a:p>
          <a:p>
            <a:pPr algn="l"/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*</a:t>
            </a:r>
            <a:endParaRPr lang="en-US" altLang="zh-TW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**</a:t>
            </a:r>
            <a:endParaRPr lang="en-US" altLang="zh-TW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***</a:t>
            </a:r>
            <a:endParaRPr lang="en-US" altLang="zh-TW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****</a:t>
            </a:r>
            <a:endParaRPr lang="en-US" altLang="zh-TW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*****</a:t>
            </a:r>
            <a:endParaRPr lang="en-US" altLang="zh-TW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Hint1:Please refer PHP-04-Expressions_10152015.pdf. How to use loop.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28093"/>
            <a:ext cx="1368152" cy="23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76872"/>
            <a:ext cx="9144000" cy="2160240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63448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6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Thanks</a:t>
            </a:r>
            <a:r>
              <a:rPr lang="zh-TW" altLang="en-US" sz="6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！</a:t>
            </a:r>
            <a:endParaRPr lang="zh-TW" altLang="en-US" sz="60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8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869" y="2276872"/>
            <a:ext cx="9144000" cy="2160240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63448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6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Outline</a:t>
            </a:r>
            <a:endParaRPr lang="zh-TW" altLang="en-US" sz="60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5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3275856" y="44624"/>
            <a:ext cx="2592288" cy="792087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Outline</a:t>
            </a:r>
            <a:endParaRPr lang="zh-TW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11560" y="980728"/>
            <a:ext cx="7848872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32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Programming</a:t>
            </a:r>
            <a:endParaRPr lang="zh-TW" altLang="en-US" sz="32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2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76872"/>
            <a:ext cx="9144000" cy="2160240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63448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6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Programming</a:t>
            </a:r>
            <a:endParaRPr lang="zh-TW" altLang="en-US" sz="60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0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2771800" y="0"/>
            <a:ext cx="3528392" cy="792087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Submission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rules</a:t>
            </a:r>
            <a:endParaRPr lang="zh-TW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11560" y="1268760"/>
            <a:ext cx="7848872" cy="446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Submit your work to E-Course.</a:t>
            </a:r>
          </a:p>
          <a:p>
            <a:pPr algn="l"/>
            <a:endParaRPr lang="zh-TW" altLang="en-US" sz="32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Deadline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before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10/23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23:59</a:t>
            </a:r>
          </a:p>
          <a:p>
            <a:pPr algn="l"/>
            <a:endParaRPr lang="en-US" altLang="zh-TW" sz="32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9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2771800" y="0"/>
            <a:ext cx="3528392" cy="792087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Office Hour</a:t>
            </a:r>
            <a:endParaRPr lang="zh-TW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11560" y="1268760"/>
            <a:ext cx="7848872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E-mail:b10023013@gmail.com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altLang="zh-TW" sz="32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altLang="zh-TW" sz="32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Every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Wednesday 16:30~18:00 in 117</a:t>
            </a:r>
            <a:endParaRPr lang="zh-TW" altLang="en-US" sz="32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48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-110310"/>
            <a:ext cx="9144000" cy="836712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1799692" y="-87998"/>
            <a:ext cx="5544616" cy="792087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Activity2_1.php</a:t>
            </a:r>
            <a:endParaRPr lang="zh-TW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7928" y="709010"/>
            <a:ext cx="7848872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28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611560" y="1196752"/>
            <a:ext cx="7848872" cy="3528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TW" sz="28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11560" y="1124744"/>
            <a:ext cx="8136904" cy="4968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Please type the following line on a </a:t>
            </a:r>
            <a:r>
              <a:rPr lang="en-US" altLang="zh-TW" sz="2000" b="1" dirty="0" err="1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php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file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named “Activity_2.1.php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” </a:t>
            </a:r>
          </a:p>
          <a:p>
            <a:pPr algn="l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&lt;?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php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  </a:t>
            </a:r>
          </a:p>
          <a:p>
            <a:pPr algn="l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$val1=10; $val2=30; </a:t>
            </a:r>
          </a:p>
          <a:p>
            <a:pPr algn="l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$sum = $val1 + $val2; </a:t>
            </a:r>
          </a:p>
          <a:p>
            <a:pPr algn="l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echo “Result is: $sum”; </a:t>
            </a:r>
          </a:p>
          <a:p>
            <a:pPr algn="l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?&gt; </a:t>
            </a:r>
            <a:endParaRPr lang="en-US" altLang="zh-TW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Then run it with XAMPP and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take screen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shot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to demonstrate this part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.</a:t>
            </a:r>
            <a:endParaRPr lang="en-US" altLang="zh-TW" sz="20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Hint: 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Please refer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from PHP-03-PHP_10082015.pdf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7140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-119144"/>
            <a:ext cx="9144000" cy="836712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1799692" y="-87998"/>
            <a:ext cx="5544616" cy="792087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Activity2_2.php</a:t>
            </a:r>
            <a:endParaRPr lang="zh-TW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7928" y="709010"/>
            <a:ext cx="7848872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28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611560" y="1196752"/>
            <a:ext cx="7848872" cy="3528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TW" sz="28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11560" y="1124744"/>
            <a:ext cx="8136904" cy="4968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Please write a PHP program named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“Activity_2.2.php”. </a:t>
            </a:r>
          </a:p>
          <a:p>
            <a:pPr algn="l"/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This PHP 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program can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find the 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position of the first occurrence of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inside 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the string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US" altLang="zh-TW" sz="20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(“Hello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world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”,”wo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”)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(“I love PHP”,”PHP”)</a:t>
            </a:r>
          </a:p>
          <a:p>
            <a:pPr algn="l"/>
            <a:endParaRPr lang="en-US" altLang="zh-TW" sz="20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Hint: 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Please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refer PHP-04-Expressions_10152015.pdf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.   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3896469"/>
            <a:ext cx="5021221" cy="176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9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-110310"/>
            <a:ext cx="9144000" cy="836712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1799692" y="-87998"/>
            <a:ext cx="5544616" cy="792087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Activity2_3.php</a:t>
            </a:r>
            <a:endParaRPr lang="zh-TW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7928" y="709010"/>
            <a:ext cx="7848872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28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611560" y="1196752"/>
            <a:ext cx="7848872" cy="3528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TW" sz="28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11560" y="1124744"/>
            <a:ext cx="8136904" cy="4968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Please write a PHP program named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“Activity_2.3.php”. </a:t>
            </a:r>
          </a:p>
          <a:p>
            <a:pPr algn="l"/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This PHP program</a:t>
            </a:r>
            <a:r>
              <a:rPr lang="zh-TW" altLang="en-US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have</a:t>
            </a:r>
            <a:r>
              <a:rPr lang="zh-TW" altLang="en-US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function(name</a:t>
            </a:r>
            <a:r>
              <a:rPr lang="zh-TW" altLang="en-US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is</a:t>
            </a:r>
            <a:r>
              <a:rPr lang="zh-TW" altLang="en-US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“result”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which can give different comment with different score.</a:t>
            </a:r>
          </a:p>
          <a:p>
            <a:pPr algn="l"/>
            <a:endParaRPr lang="en-US" altLang="zh-TW" sz="20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91~100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&gt;&gt;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Perfect</a:t>
            </a:r>
          </a:p>
          <a:p>
            <a:pPr algn="l"/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81~90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&gt;&gt;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Good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60~80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&gt;&gt;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SoSo</a:t>
            </a:r>
            <a:endParaRPr lang="en-US" altLang="zh-TW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Less than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60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&gt;&gt;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Fail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Hint1:Please refer PHP-04-Expressions_10152015.pdf. How to use  control structures.</a:t>
            </a:r>
          </a:p>
          <a:p>
            <a:pPr algn="l"/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Hint2: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Please refer PHP-05-Functions_10152015.pdf.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How to use Function.</a:t>
            </a:r>
            <a:endParaRPr lang="en-US" altLang="zh-TW" sz="20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276051"/>
            <a:ext cx="1944216" cy="155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8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253</Words>
  <Application>Microsoft Office PowerPoint</Application>
  <PresentationFormat>如螢幕大小 (4:3)</PresentationFormat>
  <Paragraphs>70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Times New Roman</vt:lpstr>
      <vt:lpstr>Office 佈景主題</vt:lpstr>
      <vt:lpstr>Webpage Design</vt:lpstr>
      <vt:lpstr>Outline</vt:lpstr>
      <vt:lpstr>Outline</vt:lpstr>
      <vt:lpstr>Programming</vt:lpstr>
      <vt:lpstr>Submission rules</vt:lpstr>
      <vt:lpstr>Office Hour</vt:lpstr>
      <vt:lpstr>Activity2_1.php</vt:lpstr>
      <vt:lpstr>Activity2_2.php</vt:lpstr>
      <vt:lpstr>Activity2_3.php</vt:lpstr>
      <vt:lpstr>Activity2_4.php</vt:lpstr>
      <vt:lpstr>Thanks！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Accupass 活動通</dc:title>
  <dc:creator>tcxac207</dc:creator>
  <cp:lastModifiedBy>李奕汎</cp:lastModifiedBy>
  <cp:revision>88</cp:revision>
  <cp:lastPrinted>2014-12-19T02:53:43Z</cp:lastPrinted>
  <dcterms:created xsi:type="dcterms:W3CDTF">2014-12-17T12:16:31Z</dcterms:created>
  <dcterms:modified xsi:type="dcterms:W3CDTF">2015-10-19T18:11:21Z</dcterms:modified>
</cp:coreProperties>
</file>