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310" r:id="rId4"/>
    <p:sldId id="328" r:id="rId5"/>
    <p:sldId id="343" r:id="rId6"/>
    <p:sldId id="342" r:id="rId7"/>
    <p:sldId id="337" r:id="rId8"/>
    <p:sldId id="338" r:id="rId9"/>
    <p:sldId id="334" r:id="rId10"/>
    <p:sldId id="344" r:id="rId11"/>
    <p:sldId id="345" r:id="rId12"/>
    <p:sldId id="276" r:id="rId13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A8"/>
    <a:srgbClr val="009999"/>
    <a:srgbClr val="FF7979"/>
    <a:srgbClr val="FF5050"/>
    <a:srgbClr val="00C5C0"/>
    <a:srgbClr val="33CC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29" autoAdjust="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7F27F-3058-4345-88CB-5F8FA039254E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3499D-3B83-4A74-BD75-C8E366851C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3499D-3B83-4A74-BD75-C8E366851C0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9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3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6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6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9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8E41-A88A-4362-94A1-6282DA933CB8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72816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0827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TW" altLang="en-US" sz="66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16869" y="4797152"/>
            <a:ext cx="6400800" cy="1368152"/>
          </a:xfrm>
        </p:spPr>
        <p:txBody>
          <a:bodyPr>
            <a:noAutofit/>
          </a:bodyPr>
          <a:lstStyle/>
          <a:p>
            <a:pPr algn="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Evans Li (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李奕汎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2015/10/06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r"/>
            <a:endParaRPr lang="zh-TW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5800" y="27268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4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Activity3_1.php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3"/>
            <a:ext cx="8136904" cy="5596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When click submit </a:t>
            </a:r>
            <a:r>
              <a:rPr lang="en-US" altLang="zh-TW" sz="2000" b="1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button,it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can action </a:t>
            </a:r>
            <a:r>
              <a:rPr lang="en-US" altLang="zh-TW" sz="2000" b="1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check.php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where it has: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In </a:t>
            </a:r>
            <a:r>
              <a:rPr lang="en-US" altLang="zh-TW" sz="2000" b="1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check.php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, the system first finds the temporary path that has the picture, and then moves this picture to the current directory that stores </a:t>
            </a:r>
            <a:r>
              <a:rPr lang="en-US" altLang="zh-TW" sz="2000" b="1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check.php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. (10%)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If account or password is empty, show “no account” or “no password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”.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(5%)</a:t>
            </a:r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Otherwise the program can show </a:t>
            </a:r>
            <a:r>
              <a:rPr lang="en-US" altLang="zh-TW" sz="2000" b="1" dirty="0" err="1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account,password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, and also display the image and its image type ,image size.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(10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%)</a:t>
            </a: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: Please refer from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03-files_10292015.pdf and PHP-11-Forms_10272015.pdf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01104"/>
            <a:ext cx="2952328" cy="23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Activity3_2.php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3"/>
            <a:ext cx="8136904" cy="5596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design a login system that uses the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$GET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method with the following steps: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Web title is BMI Calculate. Web body have H1 tag with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BMI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Calculate.(5%)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Two </a:t>
            </a:r>
            <a:r>
              <a:rPr lang="en-US" altLang="zh-TW" sz="2000" b="1" dirty="0" err="1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textfields:height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and weight. One button can submit.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(5%)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When click submit can calculate the BMI and display in same page.(10%)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62800" algn="l"/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BMI=weight/(height*height)</a:t>
            </a: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: Please refer from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PHP-11-Forms_10272015.pdf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1" y="4385376"/>
            <a:ext cx="2530059" cy="8001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85" y="4385376"/>
            <a:ext cx="3337849" cy="112785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477948" y="4550183"/>
            <a:ext cx="1440160" cy="537763"/>
          </a:xfrm>
          <a:prstGeom prst="rightArrow">
            <a:avLst/>
          </a:prstGeom>
          <a:solidFill>
            <a:srgbClr val="00ACA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Thanks</a:t>
            </a:r>
            <a:r>
              <a:rPr lang="zh-TW" altLang="en-US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！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69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3275856" y="44624"/>
            <a:ext cx="2592288" cy="792087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980728"/>
            <a:ext cx="7848872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Midterm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Programming</a:t>
            </a:r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Midterm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Midterm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Date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：2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015/11/10(Tuesday)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：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16:15-17:30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Location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：電算中心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217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computer room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5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Programming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Submission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rules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Submit your work to E-Course.</a:t>
            </a:r>
          </a:p>
          <a:p>
            <a:pPr algn="l"/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before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11/04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23:59</a:t>
            </a:r>
          </a:p>
          <a:p>
            <a:pPr algn="l"/>
            <a:endParaRPr lang="en-US" altLang="zh-TW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Office Hour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E-mail:b10023013@gmail.com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altLang="zh-TW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Every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Wednesday 16:30~18:00 in 117</a:t>
            </a:r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4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Activity3_1.php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4"/>
            <a:ext cx="813690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design a login system that uses the $POST method with the following steps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Have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Activity3_1.php that includes: (5%)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Web title is Login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Two </a:t>
            </a:r>
            <a:r>
              <a:rPr lang="en-US" altLang="zh-TW" sz="2000" b="1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textfields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: account and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password.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An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upload button where the user can upload his picture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.</a:t>
            </a:r>
          </a:p>
          <a:p>
            <a:pPr marL="720000" indent="-457200" algn="l"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Have a submit button.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20000" indent="-457200" algn="l">
              <a:buFont typeface="+mj-lt"/>
              <a:buAutoNum type="arabicPeriod"/>
            </a:pP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Hint: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refer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from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03-files_10292015.pdf and PHP-11-Forms_10272015.pdf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40608"/>
            <a:ext cx="4092814" cy="17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296</Words>
  <Application>Microsoft Office PowerPoint</Application>
  <PresentationFormat>如螢幕大小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Times New Roman</vt:lpstr>
      <vt:lpstr>Office 佈景主題</vt:lpstr>
      <vt:lpstr>Webpage Design</vt:lpstr>
      <vt:lpstr>Outline</vt:lpstr>
      <vt:lpstr>Outline</vt:lpstr>
      <vt:lpstr>Midterm</vt:lpstr>
      <vt:lpstr>Midterm</vt:lpstr>
      <vt:lpstr>Programming</vt:lpstr>
      <vt:lpstr>Submission rules</vt:lpstr>
      <vt:lpstr>Office Hour</vt:lpstr>
      <vt:lpstr>Activity3_1.php</vt:lpstr>
      <vt:lpstr>Activity3_1.php</vt:lpstr>
      <vt:lpstr>Activity3_2.php</vt:lpstr>
      <vt:lpstr>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Accupass 活動通</dc:title>
  <dc:creator>tcxac207</dc:creator>
  <cp:lastModifiedBy>李奕汎</cp:lastModifiedBy>
  <cp:revision>93</cp:revision>
  <cp:lastPrinted>2014-12-19T02:53:43Z</cp:lastPrinted>
  <dcterms:created xsi:type="dcterms:W3CDTF">2014-12-17T12:16:31Z</dcterms:created>
  <dcterms:modified xsi:type="dcterms:W3CDTF">2015-11-01T19:29:48Z</dcterms:modified>
</cp:coreProperties>
</file>