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64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8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44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3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0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1C55-DC76-4474-982A-0702E307AF51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C62A-03FF-41DA-88C5-62432820E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8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2682" y="576649"/>
            <a:ext cx="38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72281" y="1993556"/>
            <a:ext cx="86564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 this </a:t>
            </a:r>
            <a:r>
              <a:rPr lang="en-US" altLang="zh-TW" sz="3200" dirty="0" smtClean="0"/>
              <a:t>presentation</a:t>
            </a:r>
            <a:r>
              <a:rPr lang="en-US" altLang="zh-TW" sz="3200" dirty="0" smtClean="0"/>
              <a:t>, </a:t>
            </a:r>
            <a:r>
              <a:rPr lang="en-US" altLang="zh-TW" sz="3200" dirty="0" smtClean="0"/>
              <a:t>these things will be explained:</a:t>
            </a:r>
          </a:p>
          <a:p>
            <a:r>
              <a:rPr lang="en-US" altLang="zh-TW" sz="3200" dirty="0" smtClean="0"/>
              <a:t>- Variables</a:t>
            </a:r>
          </a:p>
          <a:p>
            <a:r>
              <a:rPr lang="en-US" altLang="zh-TW" sz="3200" dirty="0" smtClean="0"/>
              <a:t>- The use of functions</a:t>
            </a:r>
          </a:p>
          <a:p>
            <a:r>
              <a:rPr lang="en-US" altLang="zh-TW" sz="3200" dirty="0" smtClean="0"/>
              <a:t>- About our GUI</a:t>
            </a:r>
          </a:p>
          <a:p>
            <a:r>
              <a:rPr lang="en-US" altLang="zh-TW" sz="3200" dirty="0" smtClean="0"/>
              <a:t>- How the program works</a:t>
            </a:r>
          </a:p>
        </p:txBody>
      </p:sp>
    </p:spTree>
    <p:extLst>
      <p:ext uri="{BB962C8B-B14F-4D97-AF65-F5344CB8AC3E}">
        <p14:creationId xmlns:p14="http://schemas.microsoft.com/office/powerpoint/2010/main" val="21142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線單箭頭接點 111"/>
          <p:cNvCxnSpPr>
            <a:stCxn id="12" idx="1"/>
          </p:cNvCxnSpPr>
          <p:nvPr/>
        </p:nvCxnSpPr>
        <p:spPr>
          <a:xfrm flipH="1" flipV="1">
            <a:off x="3774755" y="3117180"/>
            <a:ext cx="520203" cy="2865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V="1">
            <a:off x="5082189" y="3543659"/>
            <a:ext cx="1061305" cy="2313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6023869" y="4390531"/>
            <a:ext cx="2288109" cy="1613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062682" y="576649"/>
            <a:ext cx="38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71384" y="1282007"/>
            <a:ext cx="9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StartGUI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" idx="3"/>
          </p:cNvCxnSpPr>
          <p:nvPr/>
        </p:nvCxnSpPr>
        <p:spPr>
          <a:xfrm>
            <a:off x="1654730" y="1466673"/>
            <a:ext cx="610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98427" y="1245399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0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66918" y="1245398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1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311978" y="3915935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4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23868" y="2946317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3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27012" y="2655515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2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94958" y="5751426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33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706486" y="1476231"/>
            <a:ext cx="757389" cy="4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861032" y="1689016"/>
            <a:ext cx="574146" cy="966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624147" y="2611294"/>
            <a:ext cx="1811031" cy="146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833089" y="2053998"/>
            <a:ext cx="429815" cy="646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606523" y="112975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79766" y="1709837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904954" y="1004481"/>
            <a:ext cx="912143" cy="40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859784" y="97717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弧形接點 32"/>
          <p:cNvCxnSpPr/>
          <p:nvPr/>
        </p:nvCxnSpPr>
        <p:spPr>
          <a:xfrm rot="10800000" flipV="1">
            <a:off x="5499711" y="667767"/>
            <a:ext cx="1081266" cy="60284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710351" y="549862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check_length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544841" y="188696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420484" y="218584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87190" y="3081995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687190" y="3389771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</a:t>
            </a:r>
            <a:endParaRPr lang="zh-TW" altLang="en-US" sz="1400" dirty="0"/>
          </a:p>
        </p:txBody>
      </p:sp>
      <p:cxnSp>
        <p:nvCxnSpPr>
          <p:cNvPr id="42" name="直線單箭頭接點 41"/>
          <p:cNvCxnSpPr>
            <a:endCxn id="10" idx="1"/>
          </p:cNvCxnSpPr>
          <p:nvPr/>
        </p:nvCxnSpPr>
        <p:spPr>
          <a:xfrm>
            <a:off x="4769953" y="2920444"/>
            <a:ext cx="1253915" cy="256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876213" y="284080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 flipV="1">
            <a:off x="1624147" y="2869075"/>
            <a:ext cx="1702865" cy="43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72331" y="2653727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384" y="2528203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rewrite a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3989690" y="3106861"/>
            <a:ext cx="315901" cy="735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984278" y="32005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579611" y="3792947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number1 </a:t>
            </a:r>
            <a:r>
              <a:rPr lang="en-US" altLang="zh-TW" dirty="0"/>
              <a:t>a</a:t>
            </a:r>
            <a:r>
              <a:rPr lang="en-US" altLang="zh-TW" dirty="0" smtClean="0"/>
              <a:t> number1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230850" y="3377327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30850" y="3685103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230850" y="3992880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number2</a:t>
            </a:r>
            <a:endParaRPr lang="zh-TW" altLang="en-US" sz="1400" dirty="0"/>
          </a:p>
        </p:txBody>
      </p:sp>
      <p:cxnSp>
        <p:nvCxnSpPr>
          <p:cNvPr id="82" name="直線單箭頭接點 81"/>
          <p:cNvCxnSpPr/>
          <p:nvPr/>
        </p:nvCxnSpPr>
        <p:spPr>
          <a:xfrm flipV="1">
            <a:off x="7106240" y="2546306"/>
            <a:ext cx="912143" cy="40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061070" y="251900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弧形接點 83"/>
          <p:cNvCxnSpPr/>
          <p:nvPr/>
        </p:nvCxnSpPr>
        <p:spPr>
          <a:xfrm rot="10800000" flipV="1">
            <a:off x="6700997" y="2209592"/>
            <a:ext cx="1081266" cy="60284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911637" y="2091687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check_length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8483899" y="4377600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8483899" y="4685376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483899" y="4993153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number2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8483899" y="5300929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result</a:t>
            </a:r>
            <a:endParaRPr lang="zh-TW" altLang="en-US" sz="1400" dirty="0"/>
          </a:p>
        </p:txBody>
      </p:sp>
      <p:cxnSp>
        <p:nvCxnSpPr>
          <p:cNvPr id="90" name="直線單箭頭接點 89"/>
          <p:cNvCxnSpPr>
            <a:endCxn id="9" idx="1"/>
          </p:cNvCxnSpPr>
          <p:nvPr/>
        </p:nvCxnSpPr>
        <p:spPr>
          <a:xfrm>
            <a:off x="7362114" y="3313209"/>
            <a:ext cx="949864" cy="833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7710871" y="3526561"/>
            <a:ext cx="43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單箭頭接點 95"/>
          <p:cNvCxnSpPr/>
          <p:nvPr/>
        </p:nvCxnSpPr>
        <p:spPr>
          <a:xfrm flipV="1">
            <a:off x="9814383" y="3613380"/>
            <a:ext cx="912143" cy="40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9769213" y="358607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0270454" y="3106861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1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cxnSp>
        <p:nvCxnSpPr>
          <p:cNvPr id="100" name="弧形接點 99"/>
          <p:cNvCxnSpPr>
            <a:stCxn id="98" idx="0"/>
            <a:endCxn id="6" idx="0"/>
          </p:cNvCxnSpPr>
          <p:nvPr/>
        </p:nvCxnSpPr>
        <p:spPr>
          <a:xfrm rot="16200000" flipV="1">
            <a:off x="6271656" y="-1859884"/>
            <a:ext cx="1861462" cy="8072027"/>
          </a:xfrm>
          <a:prstGeom prst="curvedConnector3">
            <a:avLst>
              <a:gd name="adj1" fmla="val 1503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710351" y="4944651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833089" y="480848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3564852" y="471360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0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線單箭頭接點 111"/>
          <p:cNvCxnSpPr>
            <a:stCxn id="12" idx="1"/>
          </p:cNvCxnSpPr>
          <p:nvPr/>
        </p:nvCxnSpPr>
        <p:spPr>
          <a:xfrm flipH="1" flipV="1">
            <a:off x="3774755" y="3117180"/>
            <a:ext cx="520203" cy="2865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V="1">
            <a:off x="5082189" y="3543659"/>
            <a:ext cx="1061305" cy="2313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6023869" y="4390531"/>
            <a:ext cx="2288109" cy="1613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062682" y="576649"/>
            <a:ext cx="38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71384" y="1282007"/>
            <a:ext cx="9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StartGUI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" idx="3"/>
          </p:cNvCxnSpPr>
          <p:nvPr/>
        </p:nvCxnSpPr>
        <p:spPr>
          <a:xfrm>
            <a:off x="1654730" y="1466673"/>
            <a:ext cx="610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98427" y="1245399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0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66918" y="1245398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1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311978" y="3915935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4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23868" y="2946317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3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27012" y="2655515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2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94958" y="5751426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33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706486" y="1476231"/>
            <a:ext cx="757389" cy="4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861032" y="1689016"/>
            <a:ext cx="574146" cy="966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624147" y="2611294"/>
            <a:ext cx="1811031" cy="146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833089" y="2053998"/>
            <a:ext cx="429815" cy="646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606523" y="112975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79766" y="1709837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904954" y="1004481"/>
            <a:ext cx="912143" cy="40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859784" y="97717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弧形接點 32"/>
          <p:cNvCxnSpPr/>
          <p:nvPr/>
        </p:nvCxnSpPr>
        <p:spPr>
          <a:xfrm rot="10800000" flipV="1">
            <a:off x="5499711" y="667767"/>
            <a:ext cx="1081266" cy="60284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710351" y="549862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check_length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544841" y="188696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420484" y="218584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87190" y="3081995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687190" y="3389771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</a:t>
            </a:r>
            <a:endParaRPr lang="zh-TW" altLang="en-US" sz="1400" dirty="0"/>
          </a:p>
        </p:txBody>
      </p:sp>
      <p:cxnSp>
        <p:nvCxnSpPr>
          <p:cNvPr id="42" name="直線單箭頭接點 41"/>
          <p:cNvCxnSpPr>
            <a:endCxn id="10" idx="1"/>
          </p:cNvCxnSpPr>
          <p:nvPr/>
        </p:nvCxnSpPr>
        <p:spPr>
          <a:xfrm>
            <a:off x="4769953" y="2920444"/>
            <a:ext cx="1253915" cy="256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876213" y="284080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 flipV="1">
            <a:off x="1624147" y="2869075"/>
            <a:ext cx="1702865" cy="43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72331" y="2653727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384" y="2528203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rewrite a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3989690" y="3106861"/>
            <a:ext cx="315901" cy="735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984278" y="32005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579611" y="3792947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number1 </a:t>
            </a:r>
            <a:r>
              <a:rPr lang="en-US" altLang="zh-TW" dirty="0"/>
              <a:t>a</a:t>
            </a:r>
            <a:r>
              <a:rPr lang="en-US" altLang="zh-TW" dirty="0" smtClean="0"/>
              <a:t> number1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230850" y="3377327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30850" y="3685103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230850" y="3992880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number2</a:t>
            </a:r>
            <a:endParaRPr lang="zh-TW" altLang="en-US" sz="1400" dirty="0"/>
          </a:p>
        </p:txBody>
      </p:sp>
      <p:cxnSp>
        <p:nvCxnSpPr>
          <p:cNvPr id="82" name="直線單箭頭接點 81"/>
          <p:cNvCxnSpPr/>
          <p:nvPr/>
        </p:nvCxnSpPr>
        <p:spPr>
          <a:xfrm flipV="1">
            <a:off x="7106240" y="2546306"/>
            <a:ext cx="912143" cy="40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061070" y="251900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弧形接點 83"/>
          <p:cNvCxnSpPr/>
          <p:nvPr/>
        </p:nvCxnSpPr>
        <p:spPr>
          <a:xfrm rot="10800000" flipV="1">
            <a:off x="6700997" y="2209592"/>
            <a:ext cx="1081266" cy="60284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911637" y="2091687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check_length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8483899" y="4377600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number1</a:t>
            </a:r>
            <a:endParaRPr lang="zh-TW" altLang="en-US" sz="14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8483899" y="4685376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483899" y="4993153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number2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8483899" y="5300929"/>
            <a:ext cx="93776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result</a:t>
            </a:r>
            <a:endParaRPr lang="zh-TW" altLang="en-US" sz="1400" dirty="0"/>
          </a:p>
        </p:txBody>
      </p:sp>
      <p:cxnSp>
        <p:nvCxnSpPr>
          <p:cNvPr id="90" name="直線單箭頭接點 89"/>
          <p:cNvCxnSpPr>
            <a:endCxn id="9" idx="1"/>
          </p:cNvCxnSpPr>
          <p:nvPr/>
        </p:nvCxnSpPr>
        <p:spPr>
          <a:xfrm>
            <a:off x="7362114" y="3313209"/>
            <a:ext cx="949864" cy="833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7710871" y="3526561"/>
            <a:ext cx="43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單箭頭接點 95"/>
          <p:cNvCxnSpPr/>
          <p:nvPr/>
        </p:nvCxnSpPr>
        <p:spPr>
          <a:xfrm flipV="1">
            <a:off x="9814383" y="3613380"/>
            <a:ext cx="912143" cy="40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9769213" y="358607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0270454" y="3106861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Phase 1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cxnSp>
        <p:nvCxnSpPr>
          <p:cNvPr id="100" name="弧形接點 99"/>
          <p:cNvCxnSpPr>
            <a:stCxn id="98" idx="0"/>
            <a:endCxn id="6" idx="0"/>
          </p:cNvCxnSpPr>
          <p:nvPr/>
        </p:nvCxnSpPr>
        <p:spPr>
          <a:xfrm rot="16200000" flipV="1">
            <a:off x="6271656" y="-1859884"/>
            <a:ext cx="1861462" cy="8072027"/>
          </a:xfrm>
          <a:prstGeom prst="curvedConnector3">
            <a:avLst>
              <a:gd name="adj1" fmla="val 1503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710351" y="4944651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833089" y="480848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3564852" y="471360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0" y="754313"/>
            <a:ext cx="2566779" cy="256036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89" y="901482"/>
            <a:ext cx="2566779" cy="256036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52" y="1138848"/>
            <a:ext cx="2566779" cy="256036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28" y="2920444"/>
            <a:ext cx="2566779" cy="256036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31" y="2441639"/>
            <a:ext cx="2566779" cy="2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1" y="1430430"/>
            <a:ext cx="6166823" cy="274395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62681" y="576649"/>
            <a:ext cx="477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 Variables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487827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7068065" y="2924432"/>
            <a:ext cx="906162" cy="16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32454" y="2820687"/>
            <a:ext cx="4835611" cy="21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974227" y="2739766"/>
            <a:ext cx="381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三個</a:t>
            </a: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double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為主要進行運算的變數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en-US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n</a:t>
            </a: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umber1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為使用者輸入的第一個變數</a:t>
            </a: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/>
            </a:r>
            <a:b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</a:b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number2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為使用者輸入的第二個變數</a:t>
            </a: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/>
            </a:r>
            <a:b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</a:b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result</a:t>
            </a:r>
            <a:r>
              <a:rPr lang="zh-TW" altLang="en-US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即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為運算結果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2455" y="2556304"/>
            <a:ext cx="2051222" cy="21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283677" y="2099675"/>
            <a:ext cx="3534031" cy="475709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5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974227" y="1754659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phase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為階段變數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a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則是表示運算子</a:t>
            </a:r>
            <a:endParaRPr lang="zh-TW" altLang="en-US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15518"/>
              </p:ext>
            </p:extLst>
          </p:nvPr>
        </p:nvGraphicFramePr>
        <p:xfrm>
          <a:off x="10107062" y="546788"/>
          <a:ext cx="1684236" cy="175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787"/>
                <a:gridCol w="851449"/>
              </a:tblGrid>
              <a:tr h="43921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 smtClean="0"/>
                        <a:t>+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21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2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2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2232454" y="3085070"/>
            <a:ext cx="2529016" cy="21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761470" y="3196281"/>
            <a:ext cx="2554700" cy="115818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32454" y="3854835"/>
            <a:ext cx="2150076" cy="21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232454" y="3351428"/>
            <a:ext cx="1960605" cy="21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382530" y="3988401"/>
            <a:ext cx="378940" cy="75716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1738184" y="3540596"/>
            <a:ext cx="494270" cy="119616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623222" y="4376232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這裡的字串都會是經由前面數字轉換顯示到螢幕上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n1, n2, r 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分別為上面</a:t>
            </a: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3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個轉換的字串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sys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則是要做長度檢查而設立的暫存字串</a:t>
            </a:r>
            <a:endParaRPr lang="zh-TW" altLang="en-US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4989" y="47367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NumberFormat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是要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統一格式而建立的變數</a:t>
            </a:r>
            <a:endParaRPr lang="zh-TW" altLang="en-US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07492" y="475816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dothasdef</a:t>
            </a:r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是要分開使用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者是在哪些變數加上小數點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而設立的變</a:t>
            </a:r>
            <a:r>
              <a:rPr lang="zh-TW" altLang="en-US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數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107062" y="110650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Meanings of ‘a’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992"/>
              </p:ext>
            </p:extLst>
          </p:nvPr>
        </p:nvGraphicFramePr>
        <p:xfrm>
          <a:off x="10107062" y="2298610"/>
          <a:ext cx="1684236" cy="365760"/>
        </p:xfrm>
        <a:graphic>
          <a:graphicData uri="http://schemas.openxmlformats.org/drawingml/2006/table">
            <a:tbl>
              <a:tblPr/>
              <a:tblGrid>
                <a:gridCol w="1684236"/>
              </a:tblGrid>
              <a:tr h="3556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SQRT          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10930979" y="2295962"/>
            <a:ext cx="0" cy="36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226" y="157245"/>
            <a:ext cx="3285173" cy="652642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2123453"/>
            <a:ext cx="7732165" cy="49885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8" y="1335287"/>
            <a:ext cx="7468411" cy="50547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62681" y="576649"/>
            <a:ext cx="477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 Variables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62681" y="3509319"/>
            <a:ext cx="62168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Phases</a:t>
            </a:r>
            <a:r>
              <a:rPr lang="en-US" altLang="zh-TW" sz="2400" dirty="0" smtClean="0"/>
              <a:t> (how the program works)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en-US" altLang="zh-TW" dirty="0" smtClean="0"/>
              <a:t>phase 0  : After starting the program, nothing defined.</a:t>
            </a:r>
          </a:p>
          <a:p>
            <a:r>
              <a:rPr lang="en-US" altLang="zh-TW" dirty="0" smtClean="0"/>
              <a:t>phase 1  : Only number1 has been defined.</a:t>
            </a:r>
          </a:p>
          <a:p>
            <a:r>
              <a:rPr lang="en-US" altLang="zh-TW" dirty="0" smtClean="0"/>
              <a:t>phase 2  : number1 with an operator ‘a’ defined.</a:t>
            </a:r>
          </a:p>
          <a:p>
            <a:r>
              <a:rPr lang="en-US" altLang="zh-TW" dirty="0" smtClean="0"/>
              <a:t>phase 3  : Both number1 and number2 with an operator defined.</a:t>
            </a:r>
          </a:p>
          <a:p>
            <a:r>
              <a:rPr lang="en-US" altLang="zh-TW" dirty="0" smtClean="0"/>
              <a:t>phase 33 : After phase 4, any </a:t>
            </a:r>
            <a:r>
              <a:rPr lang="en-US" altLang="zh-TW" dirty="0" smtClean="0"/>
              <a:t>operator</a:t>
            </a:r>
            <a:r>
              <a:rPr lang="en-US" altLang="zh-TW" dirty="0" smtClean="0"/>
              <a:t> </a:t>
            </a:r>
            <a:r>
              <a:rPr lang="en-US" altLang="zh-TW" dirty="0" smtClean="0"/>
              <a:t>will rewrite number2.</a:t>
            </a:r>
          </a:p>
          <a:p>
            <a:r>
              <a:rPr lang="en-US" altLang="zh-TW" dirty="0" smtClean="0"/>
              <a:t>phase 4  : When equal button was pressed, result defined.</a:t>
            </a:r>
          </a:p>
        </p:txBody>
      </p:sp>
      <p:sp>
        <p:nvSpPr>
          <p:cNvPr id="13" name="矩形 12"/>
          <p:cNvSpPr/>
          <p:nvPr/>
        </p:nvSpPr>
        <p:spPr>
          <a:xfrm>
            <a:off x="8598799" y="319505"/>
            <a:ext cx="2084173" cy="3357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607563" y="1440593"/>
            <a:ext cx="2084173" cy="195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07563" y="2461740"/>
            <a:ext cx="2084173" cy="195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598799" y="3110531"/>
            <a:ext cx="2084173" cy="238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07563" y="4755913"/>
            <a:ext cx="2084173" cy="2281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002631" y="2109712"/>
            <a:ext cx="857264" cy="209777"/>
          </a:xfrm>
          <a:prstGeom prst="rect">
            <a:avLst/>
          </a:prstGeom>
          <a:noFill/>
          <a:ln w="38100">
            <a:solidFill>
              <a:srgbClr val="70AD4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60830" y="1117445"/>
            <a:ext cx="774358" cy="205946"/>
          </a:xfrm>
          <a:prstGeom prst="rect">
            <a:avLst/>
          </a:prstGeom>
          <a:noFill/>
          <a:ln w="38100">
            <a:solidFill>
              <a:srgbClr val="70AD4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060830" y="4465559"/>
            <a:ext cx="774358" cy="211178"/>
          </a:xfrm>
          <a:prstGeom prst="rect">
            <a:avLst/>
          </a:prstGeom>
          <a:noFill/>
          <a:ln w="38100">
            <a:solidFill>
              <a:srgbClr val="70AD4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97893" y="6142264"/>
            <a:ext cx="774358" cy="158435"/>
          </a:xfrm>
          <a:prstGeom prst="rect">
            <a:avLst/>
          </a:prstGeom>
          <a:noFill/>
          <a:ln w="38100">
            <a:solidFill>
              <a:srgbClr val="70AD4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7963477" y="4870805"/>
            <a:ext cx="609600" cy="1729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7963477" y="2570950"/>
            <a:ext cx="609600" cy="1729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7966989" y="1533436"/>
            <a:ext cx="609600" cy="1729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7963477" y="3230934"/>
            <a:ext cx="609600" cy="1729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963477" y="426362"/>
            <a:ext cx="609600" cy="1729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9916121" y="2202937"/>
            <a:ext cx="609600" cy="1729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9876641" y="1188661"/>
            <a:ext cx="609600" cy="1729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9871893" y="4543330"/>
            <a:ext cx="609600" cy="1729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9916121" y="6221481"/>
            <a:ext cx="609600" cy="1729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062681" y="2642391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DecimalFormat</a:t>
            </a:r>
            <a:r>
              <a:rPr lang="en-US" altLang="zh-TW" i="1" dirty="0" smtClean="0"/>
              <a:t>() </a:t>
            </a:r>
            <a:r>
              <a:rPr lang="en-US" altLang="zh-TW" dirty="0" smtClean="0"/>
              <a:t>can dump unnecessary zeros.</a:t>
            </a: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82623" y="1775604"/>
            <a:ext cx="300123" cy="358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2681" y="576649"/>
            <a:ext cx="488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 - Functions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24000" y="3262067"/>
            <a:ext cx="1029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2400" dirty="0" smtClean="0"/>
              <a:t>clean() is made for clearing all variables</a:t>
            </a:r>
          </a:p>
          <a:p>
            <a:pPr marL="285750" indent="-285750">
              <a:buFontTx/>
              <a:buChar char="-"/>
            </a:pPr>
            <a:r>
              <a:rPr lang="en-US" altLang="zh-TW" sz="2400" dirty="0" smtClean="0"/>
              <a:t>Only number1, number2, phase, </a:t>
            </a:r>
            <a:r>
              <a:rPr lang="en-US" altLang="zh-TW" sz="2400" dirty="0" smtClean="0"/>
              <a:t>dothasdef, and </a:t>
            </a:r>
            <a:r>
              <a:rPr lang="en-US" altLang="zh-TW" sz="2400" dirty="0" smtClean="0"/>
              <a:t>a will be cleared</a:t>
            </a:r>
          </a:p>
          <a:p>
            <a:pPr marL="285750" indent="-285750">
              <a:buFontTx/>
              <a:buChar char="-"/>
            </a:pPr>
            <a:r>
              <a:rPr lang="en-US" altLang="zh-TW" sz="2400" dirty="0" smtClean="0"/>
              <a:t>Other string variables will be cleared every time we enter a number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186660"/>
            <a:ext cx="5428735" cy="21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74" y="189901"/>
            <a:ext cx="5045264" cy="654865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62681" y="576649"/>
            <a:ext cx="488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 - Functions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06379" y="1416908"/>
            <a:ext cx="192552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double number1</a:t>
            </a:r>
          </a:p>
          <a:p>
            <a:r>
              <a:rPr lang="en-US" altLang="zh-TW" sz="2000" dirty="0" smtClean="0"/>
              <a:t>double number2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a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49362" y="2776152"/>
            <a:ext cx="14004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operation(a)</a:t>
            </a:r>
            <a:endParaRPr lang="zh-TW" altLang="en-US" dirty="0"/>
          </a:p>
        </p:txBody>
      </p:sp>
      <p:cxnSp>
        <p:nvCxnSpPr>
          <p:cNvPr id="10" name="肘形接點 9"/>
          <p:cNvCxnSpPr>
            <a:stCxn id="5" idx="3"/>
          </p:cNvCxnSpPr>
          <p:nvPr/>
        </p:nvCxnSpPr>
        <p:spPr>
          <a:xfrm>
            <a:off x="3531906" y="1924740"/>
            <a:ext cx="751770" cy="8514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283676" y="3145484"/>
            <a:ext cx="0" cy="486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218320" y="3627564"/>
            <a:ext cx="213071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number1 + number2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93883" y="18266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= 1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79556" y="3996896"/>
            <a:ext cx="0" cy="486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624469" y="4478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回傳</a:t>
            </a:r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result</a:t>
            </a:r>
            <a:endParaRPr lang="zh-TW" altLang="en-US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85502" y="7724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+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085502" y="22276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*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29516" y="145911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-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99929" y="3714580"/>
            <a:ext cx="360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/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85502" y="5490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√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84" y="3689907"/>
            <a:ext cx="6798763" cy="99742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1" y="1029729"/>
            <a:ext cx="4353809" cy="565115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62682" y="576649"/>
            <a:ext cx="677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 - Functions</a:t>
            </a:r>
          </a:p>
        </p:txBody>
      </p:sp>
      <p:sp>
        <p:nvSpPr>
          <p:cNvPr id="6" name="橢圓 5"/>
          <p:cNvSpPr/>
          <p:nvPr/>
        </p:nvSpPr>
        <p:spPr>
          <a:xfrm>
            <a:off x="2034745" y="4687330"/>
            <a:ext cx="2232454" cy="38717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267199" y="3854083"/>
            <a:ext cx="1894704" cy="10268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69" y="1571165"/>
            <a:ext cx="3781953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2" y="1099869"/>
            <a:ext cx="5794519" cy="555800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62682" y="576649"/>
            <a:ext cx="38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 - GUI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027" y="1397170"/>
            <a:ext cx="3810000" cy="47625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5486400" y="1499286"/>
            <a:ext cx="2411627" cy="148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25362" y="1944130"/>
            <a:ext cx="3542270" cy="17699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461818" y="1573426"/>
            <a:ext cx="6420366" cy="724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0743169" y="1260388"/>
            <a:ext cx="551936" cy="4777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806778" y="2771915"/>
            <a:ext cx="3538152" cy="95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125362" y="1527263"/>
            <a:ext cx="3361038" cy="18814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2125362" y="2734465"/>
            <a:ext cx="2681416" cy="19737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125362" y="2148127"/>
            <a:ext cx="2336456" cy="18391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2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2682" y="576649"/>
            <a:ext cx="38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 - GUI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2" y="1270423"/>
            <a:ext cx="5541765" cy="21894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2" y="3849942"/>
            <a:ext cx="9190304" cy="13611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73" y="1644306"/>
            <a:ext cx="3810000" cy="476250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8139499" y="3407244"/>
            <a:ext cx="897409" cy="4953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298" y="5021130"/>
            <a:ext cx="2923917" cy="1614700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3049972" y="4593252"/>
            <a:ext cx="822326" cy="617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487519" y="2943014"/>
            <a:ext cx="4402651" cy="2358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813612" y="2863254"/>
            <a:ext cx="2681416" cy="19737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059617" y="1835670"/>
            <a:ext cx="5184289" cy="1685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445811" y="1312812"/>
            <a:ext cx="4330212" cy="909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1" idx="0"/>
          </p:cNvCxnSpPr>
          <p:nvPr/>
        </p:nvCxnSpPr>
        <p:spPr>
          <a:xfrm>
            <a:off x="4984124" y="1335387"/>
            <a:ext cx="3604080" cy="2071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813611" y="1255198"/>
            <a:ext cx="3170513" cy="18331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813611" y="1661750"/>
            <a:ext cx="1236361" cy="38599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65" y="420252"/>
            <a:ext cx="1993686" cy="915135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>
          <a:xfrm flipH="1">
            <a:off x="8104070" y="435477"/>
            <a:ext cx="1" cy="9113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8221830" y="1438514"/>
            <a:ext cx="199368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247696" y="2850491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244465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029048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585212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126517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0719826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093063" y="6008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0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8879837" y="6008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1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9434369" y="6008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2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9975674" y="600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3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0568983" y="600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4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7247696" y="3176773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247695" y="3524329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247694" y="3923116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247694" y="4333552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247694" y="4732796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946748" y="2654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0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46093" y="2991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2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942311" y="3348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4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42311" y="3736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6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952363" y="414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8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952363" y="4547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10</a:t>
            </a:r>
          </a:p>
        </p:txBody>
      </p:sp>
      <p:sp>
        <p:nvSpPr>
          <p:cNvPr id="60" name="圓角矩形 59"/>
          <p:cNvSpPr/>
          <p:nvPr/>
        </p:nvSpPr>
        <p:spPr>
          <a:xfrm>
            <a:off x="1822697" y="2079482"/>
            <a:ext cx="1623114" cy="36541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522552" y="16717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AD47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(0,4)</a:t>
            </a:r>
            <a:endParaRPr lang="zh-TW" altLang="en-US" dirty="0">
              <a:solidFill>
                <a:srgbClr val="70AD47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121239" y="134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1</a:t>
            </a:r>
            <a:endParaRPr lang="zh-TW" altLang="en-US" b="1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732187" y="69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2</a:t>
            </a:r>
            <a:endParaRPr lang="zh-TW" altLang="en-US" b="1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2177671" y="2668338"/>
            <a:ext cx="531864" cy="17095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855430" y="5060717"/>
            <a:ext cx="265809" cy="4649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2682" y="576649"/>
            <a:ext cx="38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Java Calculator - GUI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2" y="1270423"/>
            <a:ext cx="5541765" cy="21894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2" y="3849942"/>
            <a:ext cx="9190304" cy="13611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73" y="1644306"/>
            <a:ext cx="3810000" cy="476250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8139499" y="3407244"/>
            <a:ext cx="897409" cy="4953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298" y="5021130"/>
            <a:ext cx="2923917" cy="1614700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3049972" y="4593252"/>
            <a:ext cx="822326" cy="617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487519" y="2943014"/>
            <a:ext cx="822326" cy="617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813612" y="2863254"/>
            <a:ext cx="2681416" cy="19737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994057" y="284730"/>
            <a:ext cx="822326" cy="617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059617" y="1835670"/>
            <a:ext cx="5184289" cy="1685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445811" y="1312812"/>
            <a:ext cx="4330212" cy="909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1" idx="0"/>
          </p:cNvCxnSpPr>
          <p:nvPr/>
        </p:nvCxnSpPr>
        <p:spPr>
          <a:xfrm>
            <a:off x="4984124" y="1335387"/>
            <a:ext cx="3604080" cy="2071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813611" y="1255198"/>
            <a:ext cx="3170513" cy="18331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813611" y="1661750"/>
            <a:ext cx="1236361" cy="38599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65" y="420252"/>
            <a:ext cx="1993686" cy="915135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>
          <a:xfrm flipH="1">
            <a:off x="8104070" y="435477"/>
            <a:ext cx="1" cy="9113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8221830" y="1438514"/>
            <a:ext cx="199368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247696" y="2850491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244465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029048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585212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126517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0719826" y="1971146"/>
            <a:ext cx="3264" cy="399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093063" y="6008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0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8879837" y="6008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1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9434369" y="6008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2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9975674" y="600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3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0568983" y="600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4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7247696" y="3176773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247695" y="3524329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247694" y="3923116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247694" y="4333552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247694" y="4732796"/>
            <a:ext cx="46750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946748" y="2654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0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46093" y="2991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2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942311" y="3348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4</a:t>
            </a:r>
            <a:endParaRPr lang="en-US" altLang="zh-TW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42311" y="3736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6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952363" y="414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8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952363" y="4547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10</a:t>
            </a:r>
          </a:p>
        </p:txBody>
      </p:sp>
      <p:sp>
        <p:nvSpPr>
          <p:cNvPr id="60" name="圓角矩形 59"/>
          <p:cNvSpPr/>
          <p:nvPr/>
        </p:nvSpPr>
        <p:spPr>
          <a:xfrm>
            <a:off x="1822697" y="2079482"/>
            <a:ext cx="1623114" cy="36541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522552" y="16717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AD47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(0,4)</a:t>
            </a:r>
            <a:endParaRPr lang="zh-TW" altLang="en-US" dirty="0">
              <a:solidFill>
                <a:srgbClr val="70AD47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121239" y="134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1</a:t>
            </a:r>
            <a:endParaRPr lang="zh-TW" altLang="en-US" b="1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732187" y="69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2</a:t>
            </a:r>
            <a:endParaRPr lang="zh-TW" altLang="en-US" b="1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45" y="474943"/>
            <a:ext cx="7699625" cy="56536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56002" y="1346856"/>
            <a:ext cx="763339" cy="20579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066977" y="3379879"/>
            <a:ext cx="763339" cy="20579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054751" y="3095992"/>
            <a:ext cx="763339" cy="20579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070639" y="4042030"/>
            <a:ext cx="1141793" cy="213342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2066977" y="3700756"/>
            <a:ext cx="992640" cy="21037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3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503</Words>
  <Application>Microsoft Office PowerPoint</Application>
  <PresentationFormat>寬螢幕</PresentationFormat>
  <Paragraphs>159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華康粗圓體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rox</dc:creator>
  <cp:lastModifiedBy>rox</cp:lastModifiedBy>
  <cp:revision>37</cp:revision>
  <dcterms:created xsi:type="dcterms:W3CDTF">2016-04-07T14:51:33Z</dcterms:created>
  <dcterms:modified xsi:type="dcterms:W3CDTF">2016-04-08T14:28:18Z</dcterms:modified>
</cp:coreProperties>
</file>