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notesSlides/notesSlide1.xml" ContentType="application/vnd.openxmlformats-officedocument.presentationml.notesSlide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notesSlides/notesSlide2.xml" ContentType="application/vnd.openxmlformats-officedocument.presentationml.notesSlide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84" r:id="rId6"/>
    <p:sldId id="262" r:id="rId7"/>
    <p:sldId id="278" r:id="rId8"/>
    <p:sldId id="279" r:id="rId9"/>
    <p:sldId id="280" r:id="rId10"/>
    <p:sldId id="296" r:id="rId11"/>
    <p:sldId id="281" r:id="rId12"/>
    <p:sldId id="283" r:id="rId13"/>
    <p:sldId id="297" r:id="rId14"/>
    <p:sldId id="288" r:id="rId15"/>
    <p:sldId id="298" r:id="rId16"/>
    <p:sldId id="261" r:id="rId17"/>
    <p:sldId id="264" r:id="rId18"/>
    <p:sldId id="265" r:id="rId19"/>
    <p:sldId id="269" r:id="rId20"/>
    <p:sldId id="270" r:id="rId21"/>
    <p:sldId id="266" r:id="rId22"/>
    <p:sldId id="267" r:id="rId23"/>
    <p:sldId id="268" r:id="rId24"/>
    <p:sldId id="271" r:id="rId25"/>
    <p:sldId id="275" r:id="rId26"/>
    <p:sldId id="304" r:id="rId27"/>
    <p:sldId id="276" r:id="rId28"/>
    <p:sldId id="299" r:id="rId29"/>
    <p:sldId id="290" r:id="rId30"/>
    <p:sldId id="292" r:id="rId31"/>
    <p:sldId id="300" r:id="rId32"/>
    <p:sldId id="301" r:id="rId33"/>
    <p:sldId id="302" r:id="rId34"/>
    <p:sldId id="303" r:id="rId35"/>
    <p:sldId id="277" r:id="rId36"/>
    <p:sldId id="272" r:id="rId37"/>
    <p:sldId id="273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6F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6370" autoAdjust="0"/>
  </p:normalViewPr>
  <p:slideViewPr>
    <p:cSldViewPr snapToGrid="0">
      <p:cViewPr varScale="1">
        <p:scale>
          <a:sx n="88" d="100"/>
          <a:sy n="88" d="100"/>
        </p:scale>
        <p:origin x="6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836D47-0740-4057-A1E7-037BB2B67E22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0BD2B6-B2B6-48D8-AEC2-F1B8FCB86648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0BBBE022-44D5-416C-8FEC-BE3697F60BA5}" type="parTrans" cxnId="{A76A8939-75B5-43E5-8443-097209481F79}">
      <dgm:prSet/>
      <dgm:spPr/>
      <dgm:t>
        <a:bodyPr/>
        <a:lstStyle/>
        <a:p>
          <a:endParaRPr lang="en-US"/>
        </a:p>
      </dgm:t>
    </dgm:pt>
    <dgm:pt modelId="{181115D6-6034-4029-B5BC-33D4D8A77AB1}" type="sibTrans" cxnId="{A76A8939-75B5-43E5-8443-097209481F79}">
      <dgm:prSet/>
      <dgm:spPr/>
      <dgm:t>
        <a:bodyPr/>
        <a:lstStyle/>
        <a:p>
          <a:endParaRPr lang="en-US"/>
        </a:p>
      </dgm:t>
    </dgm:pt>
    <dgm:pt modelId="{47F597B8-C973-4F73-A358-AF236ED585B8}">
      <dgm:prSet phldrT="[Text]"/>
      <dgm:spPr/>
      <dgm:t>
        <a:bodyPr/>
        <a:lstStyle/>
        <a:p>
          <a:r>
            <a:rPr lang="en-US" dirty="0"/>
            <a:t>Fake News Challenge</a:t>
          </a:r>
        </a:p>
      </dgm:t>
    </dgm:pt>
    <dgm:pt modelId="{4FA2A79F-E675-401A-9CB5-CF0F9A65ED04}" type="parTrans" cxnId="{F2EABA7E-E397-4731-ACCC-FC8F490994B4}">
      <dgm:prSet/>
      <dgm:spPr/>
      <dgm:t>
        <a:bodyPr/>
        <a:lstStyle/>
        <a:p>
          <a:endParaRPr lang="en-US"/>
        </a:p>
      </dgm:t>
    </dgm:pt>
    <dgm:pt modelId="{CDE9F2EE-5DCC-4A89-9A45-4FD637F53D8E}" type="sibTrans" cxnId="{F2EABA7E-E397-4731-ACCC-FC8F490994B4}">
      <dgm:prSet/>
      <dgm:spPr/>
      <dgm:t>
        <a:bodyPr/>
        <a:lstStyle/>
        <a:p>
          <a:endParaRPr lang="en-US"/>
        </a:p>
      </dgm:t>
    </dgm:pt>
    <dgm:pt modelId="{5FA62C00-F884-47EF-A429-F9E3BA810B12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ED249215-2370-4F08-B745-0ACA47616B78}" type="parTrans" cxnId="{46CAED30-263A-4CB2-99F5-092690538E32}">
      <dgm:prSet/>
      <dgm:spPr/>
      <dgm:t>
        <a:bodyPr/>
        <a:lstStyle/>
        <a:p>
          <a:endParaRPr lang="en-US"/>
        </a:p>
      </dgm:t>
    </dgm:pt>
    <dgm:pt modelId="{78687B1C-B26E-4DC3-8933-C0B7EB6BF271}" type="sibTrans" cxnId="{46CAED30-263A-4CB2-99F5-092690538E32}">
      <dgm:prSet/>
      <dgm:spPr/>
      <dgm:t>
        <a:bodyPr/>
        <a:lstStyle/>
        <a:p>
          <a:endParaRPr lang="en-US"/>
        </a:p>
      </dgm:t>
    </dgm:pt>
    <dgm:pt modelId="{53D111AC-3615-4E10-9065-FD2E27A73BB3}">
      <dgm:prSet phldrT="[Text]"/>
      <dgm:spPr/>
      <dgm:t>
        <a:bodyPr/>
        <a:lstStyle/>
        <a:p>
          <a:r>
            <a:rPr lang="en-US" dirty="0"/>
            <a:t>Approach</a:t>
          </a:r>
        </a:p>
      </dgm:t>
    </dgm:pt>
    <dgm:pt modelId="{E177E139-5610-43FE-8094-A19866A8056D}" type="parTrans" cxnId="{C13F2356-3E9B-4508-B293-C70CA85FE181}">
      <dgm:prSet/>
      <dgm:spPr/>
      <dgm:t>
        <a:bodyPr/>
        <a:lstStyle/>
        <a:p>
          <a:endParaRPr lang="en-US"/>
        </a:p>
      </dgm:t>
    </dgm:pt>
    <dgm:pt modelId="{A49A7AF4-2E45-4821-A940-0F9CAA6AAC72}" type="sibTrans" cxnId="{C13F2356-3E9B-4508-B293-C70CA85FE181}">
      <dgm:prSet/>
      <dgm:spPr/>
      <dgm:t>
        <a:bodyPr/>
        <a:lstStyle/>
        <a:p>
          <a:endParaRPr lang="en-US"/>
        </a:p>
      </dgm:t>
    </dgm:pt>
    <dgm:pt modelId="{95F48223-32B0-40F3-AAE5-C49D82027E4C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74472CEC-2288-4A9E-AFA8-94934FC4FC24}" type="parTrans" cxnId="{66915AF7-0F1B-4BF6-8ABB-63BCAC257AC9}">
      <dgm:prSet/>
      <dgm:spPr/>
      <dgm:t>
        <a:bodyPr/>
        <a:lstStyle/>
        <a:p>
          <a:endParaRPr lang="en-US"/>
        </a:p>
      </dgm:t>
    </dgm:pt>
    <dgm:pt modelId="{7EBA020A-53DE-43CE-8D5C-8BC97E782B40}" type="sibTrans" cxnId="{66915AF7-0F1B-4BF6-8ABB-63BCAC257AC9}">
      <dgm:prSet/>
      <dgm:spPr/>
      <dgm:t>
        <a:bodyPr/>
        <a:lstStyle/>
        <a:p>
          <a:endParaRPr lang="en-US"/>
        </a:p>
      </dgm:t>
    </dgm:pt>
    <dgm:pt modelId="{E86A4A26-CC7F-465F-B551-9A049568DDF6}">
      <dgm:prSet phldrT="[Text]"/>
      <dgm:spPr/>
      <dgm:t>
        <a:bodyPr/>
        <a:lstStyle/>
        <a:p>
          <a:r>
            <a:rPr lang="en-US" dirty="0"/>
            <a:t>Analysis</a:t>
          </a:r>
        </a:p>
      </dgm:t>
    </dgm:pt>
    <dgm:pt modelId="{FE511FBE-1451-439B-BA00-73EEF074CA1C}" type="parTrans" cxnId="{A63A3AA5-678D-4009-A62A-50F84D41C92F}">
      <dgm:prSet/>
      <dgm:spPr/>
      <dgm:t>
        <a:bodyPr/>
        <a:lstStyle/>
        <a:p>
          <a:endParaRPr lang="en-US"/>
        </a:p>
      </dgm:t>
    </dgm:pt>
    <dgm:pt modelId="{0136A896-E507-4560-BA62-1E3BEAF55680}" type="sibTrans" cxnId="{A63A3AA5-678D-4009-A62A-50F84D41C92F}">
      <dgm:prSet/>
      <dgm:spPr/>
      <dgm:t>
        <a:bodyPr/>
        <a:lstStyle/>
        <a:p>
          <a:endParaRPr lang="en-US"/>
        </a:p>
      </dgm:t>
    </dgm:pt>
    <dgm:pt modelId="{45F06DC1-0510-47D4-8263-A3403246C33B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6F50DE54-0890-43C9-B590-94E044116CBE}" type="parTrans" cxnId="{15368CC3-C00D-48F4-87FE-74E9C1F31AB9}">
      <dgm:prSet/>
      <dgm:spPr/>
      <dgm:t>
        <a:bodyPr/>
        <a:lstStyle/>
        <a:p>
          <a:endParaRPr lang="en-US"/>
        </a:p>
      </dgm:t>
    </dgm:pt>
    <dgm:pt modelId="{A6DD8E66-28E2-4EB9-99F6-7F8CE652111C}" type="sibTrans" cxnId="{15368CC3-C00D-48F4-87FE-74E9C1F31AB9}">
      <dgm:prSet/>
      <dgm:spPr/>
      <dgm:t>
        <a:bodyPr/>
        <a:lstStyle/>
        <a:p>
          <a:endParaRPr lang="en-US"/>
        </a:p>
      </dgm:t>
    </dgm:pt>
    <dgm:pt modelId="{1EB73C78-A0BD-4EAC-9C68-79E962437598}">
      <dgm:prSet phldrT="[Text]"/>
      <dgm:spPr/>
      <dgm:t>
        <a:bodyPr/>
        <a:lstStyle/>
        <a:p>
          <a:r>
            <a:rPr lang="en-US" dirty="0"/>
            <a:t>Conclusions</a:t>
          </a:r>
        </a:p>
      </dgm:t>
    </dgm:pt>
    <dgm:pt modelId="{AEAE6EC0-052F-4607-9B97-47C0E00ADFBD}" type="parTrans" cxnId="{E2D4B202-F726-4788-9752-743A61B0BE01}">
      <dgm:prSet/>
      <dgm:spPr/>
      <dgm:t>
        <a:bodyPr/>
        <a:lstStyle/>
        <a:p>
          <a:endParaRPr lang="en-US"/>
        </a:p>
      </dgm:t>
    </dgm:pt>
    <dgm:pt modelId="{729B23F8-79AB-4982-ACE0-234FF4D9DA40}" type="sibTrans" cxnId="{E2D4B202-F726-4788-9752-743A61B0BE01}">
      <dgm:prSet/>
      <dgm:spPr/>
      <dgm:t>
        <a:bodyPr/>
        <a:lstStyle/>
        <a:p>
          <a:endParaRPr lang="en-US"/>
        </a:p>
      </dgm:t>
    </dgm:pt>
    <dgm:pt modelId="{30D01F7F-6878-4448-89D0-956B5F186A45}" type="pres">
      <dgm:prSet presAssocID="{19836D47-0740-4057-A1E7-037BB2B67E2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0FB7AC-1CD4-482A-BBAC-E96DE5872CE3}" type="pres">
      <dgm:prSet presAssocID="{860BD2B6-B2B6-48D8-AEC2-F1B8FCB86648}" presName="composite" presStyleCnt="0"/>
      <dgm:spPr/>
    </dgm:pt>
    <dgm:pt modelId="{12F79A23-66D1-4A3C-A04A-B61E91B54D66}" type="pres">
      <dgm:prSet presAssocID="{860BD2B6-B2B6-48D8-AEC2-F1B8FCB86648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05ACB7-0613-47F4-BA74-8D018CB103D7}" type="pres">
      <dgm:prSet presAssocID="{860BD2B6-B2B6-48D8-AEC2-F1B8FCB86648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5B3091-357B-4809-A717-0A6289FF86CA}" type="pres">
      <dgm:prSet presAssocID="{181115D6-6034-4029-B5BC-33D4D8A77AB1}" presName="sp" presStyleCnt="0"/>
      <dgm:spPr/>
    </dgm:pt>
    <dgm:pt modelId="{187E6AC5-8E08-41AE-AD84-95A7A12C4D4F}" type="pres">
      <dgm:prSet presAssocID="{5FA62C00-F884-47EF-A429-F9E3BA810B12}" presName="composite" presStyleCnt="0"/>
      <dgm:spPr/>
    </dgm:pt>
    <dgm:pt modelId="{E9AC0450-C19D-4F1C-B0C2-302A49BC14D7}" type="pres">
      <dgm:prSet presAssocID="{5FA62C00-F884-47EF-A429-F9E3BA810B12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563199-7E71-48AA-A4BD-07A73F6CCCC0}" type="pres">
      <dgm:prSet presAssocID="{5FA62C00-F884-47EF-A429-F9E3BA810B12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22EAA8-F224-46D0-895C-F1B67A0E2B98}" type="pres">
      <dgm:prSet presAssocID="{78687B1C-B26E-4DC3-8933-C0B7EB6BF271}" presName="sp" presStyleCnt="0"/>
      <dgm:spPr/>
    </dgm:pt>
    <dgm:pt modelId="{108B007E-6FB4-4D01-8FCC-2496E12C74B3}" type="pres">
      <dgm:prSet presAssocID="{95F48223-32B0-40F3-AAE5-C49D82027E4C}" presName="composite" presStyleCnt="0"/>
      <dgm:spPr/>
    </dgm:pt>
    <dgm:pt modelId="{BEC78E0F-0960-47DE-B387-84D51C0627FB}" type="pres">
      <dgm:prSet presAssocID="{95F48223-32B0-40F3-AAE5-C49D82027E4C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0B969D-4C7E-42EF-BAE5-858C40FABAEF}" type="pres">
      <dgm:prSet presAssocID="{95F48223-32B0-40F3-AAE5-C49D82027E4C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2B1091-4E9A-41AF-B2F2-A9B4237F6801}" type="pres">
      <dgm:prSet presAssocID="{7EBA020A-53DE-43CE-8D5C-8BC97E782B40}" presName="sp" presStyleCnt="0"/>
      <dgm:spPr/>
    </dgm:pt>
    <dgm:pt modelId="{EC3B803E-B3CF-4ED3-A189-87C845EBA54B}" type="pres">
      <dgm:prSet presAssocID="{45F06DC1-0510-47D4-8263-A3403246C33B}" presName="composite" presStyleCnt="0"/>
      <dgm:spPr/>
    </dgm:pt>
    <dgm:pt modelId="{32616215-CECC-498B-B4D7-61C2C3EA4CF4}" type="pres">
      <dgm:prSet presAssocID="{45F06DC1-0510-47D4-8263-A3403246C33B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AE9ECE-3569-4656-BA43-A08203F08286}" type="pres">
      <dgm:prSet presAssocID="{45F06DC1-0510-47D4-8263-A3403246C33B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915AF7-0F1B-4BF6-8ABB-63BCAC257AC9}" srcId="{19836D47-0740-4057-A1E7-037BB2B67E22}" destId="{95F48223-32B0-40F3-AAE5-C49D82027E4C}" srcOrd="2" destOrd="0" parTransId="{74472CEC-2288-4A9E-AFA8-94934FC4FC24}" sibTransId="{7EBA020A-53DE-43CE-8D5C-8BC97E782B40}"/>
    <dgm:cxn modelId="{9D534D29-3EDE-488D-9E77-F8F4FF4D85AD}" type="presOf" srcId="{E86A4A26-CC7F-465F-B551-9A049568DDF6}" destId="{060B969D-4C7E-42EF-BAE5-858C40FABAEF}" srcOrd="0" destOrd="0" presId="urn:microsoft.com/office/officeart/2005/8/layout/chevron2"/>
    <dgm:cxn modelId="{E2D4B202-F726-4788-9752-743A61B0BE01}" srcId="{45F06DC1-0510-47D4-8263-A3403246C33B}" destId="{1EB73C78-A0BD-4EAC-9C68-79E962437598}" srcOrd="0" destOrd="0" parTransId="{AEAE6EC0-052F-4607-9B97-47C0E00ADFBD}" sibTransId="{729B23F8-79AB-4982-ACE0-234FF4D9DA40}"/>
    <dgm:cxn modelId="{C13F2356-3E9B-4508-B293-C70CA85FE181}" srcId="{5FA62C00-F884-47EF-A429-F9E3BA810B12}" destId="{53D111AC-3615-4E10-9065-FD2E27A73BB3}" srcOrd="0" destOrd="0" parTransId="{E177E139-5610-43FE-8094-A19866A8056D}" sibTransId="{A49A7AF4-2E45-4821-A940-0F9CAA6AAC72}"/>
    <dgm:cxn modelId="{D9263B08-A81D-4155-B629-721707F1F6F5}" type="presOf" srcId="{5FA62C00-F884-47EF-A429-F9E3BA810B12}" destId="{E9AC0450-C19D-4F1C-B0C2-302A49BC14D7}" srcOrd="0" destOrd="0" presId="urn:microsoft.com/office/officeart/2005/8/layout/chevron2"/>
    <dgm:cxn modelId="{A001E58B-CECB-426F-B587-750A9237C0B3}" type="presOf" srcId="{53D111AC-3615-4E10-9065-FD2E27A73BB3}" destId="{7D563199-7E71-48AA-A4BD-07A73F6CCCC0}" srcOrd="0" destOrd="0" presId="urn:microsoft.com/office/officeart/2005/8/layout/chevron2"/>
    <dgm:cxn modelId="{46CAED30-263A-4CB2-99F5-092690538E32}" srcId="{19836D47-0740-4057-A1E7-037BB2B67E22}" destId="{5FA62C00-F884-47EF-A429-F9E3BA810B12}" srcOrd="1" destOrd="0" parTransId="{ED249215-2370-4F08-B745-0ACA47616B78}" sibTransId="{78687B1C-B26E-4DC3-8933-C0B7EB6BF271}"/>
    <dgm:cxn modelId="{ED9A16FF-84F8-4B05-81C9-3B83B7D0F285}" type="presOf" srcId="{45F06DC1-0510-47D4-8263-A3403246C33B}" destId="{32616215-CECC-498B-B4D7-61C2C3EA4CF4}" srcOrd="0" destOrd="0" presId="urn:microsoft.com/office/officeart/2005/8/layout/chevron2"/>
    <dgm:cxn modelId="{15368CC3-C00D-48F4-87FE-74E9C1F31AB9}" srcId="{19836D47-0740-4057-A1E7-037BB2B67E22}" destId="{45F06DC1-0510-47D4-8263-A3403246C33B}" srcOrd="3" destOrd="0" parTransId="{6F50DE54-0890-43C9-B590-94E044116CBE}" sibTransId="{A6DD8E66-28E2-4EB9-99F6-7F8CE652111C}"/>
    <dgm:cxn modelId="{84A5A1E9-65D1-40B1-B189-4720FE9F4FD7}" type="presOf" srcId="{19836D47-0740-4057-A1E7-037BB2B67E22}" destId="{30D01F7F-6878-4448-89D0-956B5F186A45}" srcOrd="0" destOrd="0" presId="urn:microsoft.com/office/officeart/2005/8/layout/chevron2"/>
    <dgm:cxn modelId="{A63A3AA5-678D-4009-A62A-50F84D41C92F}" srcId="{95F48223-32B0-40F3-AAE5-C49D82027E4C}" destId="{E86A4A26-CC7F-465F-B551-9A049568DDF6}" srcOrd="0" destOrd="0" parTransId="{FE511FBE-1451-439B-BA00-73EEF074CA1C}" sibTransId="{0136A896-E507-4560-BA62-1E3BEAF55680}"/>
    <dgm:cxn modelId="{D32CE9B0-6172-48DB-8A7C-C5A17192AA20}" type="presOf" srcId="{95F48223-32B0-40F3-AAE5-C49D82027E4C}" destId="{BEC78E0F-0960-47DE-B387-84D51C0627FB}" srcOrd="0" destOrd="0" presId="urn:microsoft.com/office/officeart/2005/8/layout/chevron2"/>
    <dgm:cxn modelId="{DC91FC00-FCAF-4128-A0A1-952529C875C2}" type="presOf" srcId="{47F597B8-C973-4F73-A358-AF236ED585B8}" destId="{EC05ACB7-0613-47F4-BA74-8D018CB103D7}" srcOrd="0" destOrd="0" presId="urn:microsoft.com/office/officeart/2005/8/layout/chevron2"/>
    <dgm:cxn modelId="{F2EABA7E-E397-4731-ACCC-FC8F490994B4}" srcId="{860BD2B6-B2B6-48D8-AEC2-F1B8FCB86648}" destId="{47F597B8-C973-4F73-A358-AF236ED585B8}" srcOrd="0" destOrd="0" parTransId="{4FA2A79F-E675-401A-9CB5-CF0F9A65ED04}" sibTransId="{CDE9F2EE-5DCC-4A89-9A45-4FD637F53D8E}"/>
    <dgm:cxn modelId="{A76A8939-75B5-43E5-8443-097209481F79}" srcId="{19836D47-0740-4057-A1E7-037BB2B67E22}" destId="{860BD2B6-B2B6-48D8-AEC2-F1B8FCB86648}" srcOrd="0" destOrd="0" parTransId="{0BBBE022-44D5-416C-8FEC-BE3697F60BA5}" sibTransId="{181115D6-6034-4029-B5BC-33D4D8A77AB1}"/>
    <dgm:cxn modelId="{EA6D7D3C-BD8E-488C-82F2-9A0A87AC3407}" type="presOf" srcId="{860BD2B6-B2B6-48D8-AEC2-F1B8FCB86648}" destId="{12F79A23-66D1-4A3C-A04A-B61E91B54D66}" srcOrd="0" destOrd="0" presId="urn:microsoft.com/office/officeart/2005/8/layout/chevron2"/>
    <dgm:cxn modelId="{F20257B1-33B0-43FF-A6BC-54968A21F8F5}" type="presOf" srcId="{1EB73C78-A0BD-4EAC-9C68-79E962437598}" destId="{97AE9ECE-3569-4656-BA43-A08203F08286}" srcOrd="0" destOrd="0" presId="urn:microsoft.com/office/officeart/2005/8/layout/chevron2"/>
    <dgm:cxn modelId="{CC9DBD93-6B6B-467F-9DF2-454E4618B34F}" type="presParOf" srcId="{30D01F7F-6878-4448-89D0-956B5F186A45}" destId="{D60FB7AC-1CD4-482A-BBAC-E96DE5872CE3}" srcOrd="0" destOrd="0" presId="urn:microsoft.com/office/officeart/2005/8/layout/chevron2"/>
    <dgm:cxn modelId="{8FFD7FAF-8E39-42BE-862C-0D852392F38E}" type="presParOf" srcId="{D60FB7AC-1CD4-482A-BBAC-E96DE5872CE3}" destId="{12F79A23-66D1-4A3C-A04A-B61E91B54D66}" srcOrd="0" destOrd="0" presId="urn:microsoft.com/office/officeart/2005/8/layout/chevron2"/>
    <dgm:cxn modelId="{2D277288-3C3D-4A20-A142-AC5237B09B3F}" type="presParOf" srcId="{D60FB7AC-1CD4-482A-BBAC-E96DE5872CE3}" destId="{EC05ACB7-0613-47F4-BA74-8D018CB103D7}" srcOrd="1" destOrd="0" presId="urn:microsoft.com/office/officeart/2005/8/layout/chevron2"/>
    <dgm:cxn modelId="{D2D9CEF8-FE9F-4678-9F47-E8610763BED6}" type="presParOf" srcId="{30D01F7F-6878-4448-89D0-956B5F186A45}" destId="{9B5B3091-357B-4809-A717-0A6289FF86CA}" srcOrd="1" destOrd="0" presId="urn:microsoft.com/office/officeart/2005/8/layout/chevron2"/>
    <dgm:cxn modelId="{257D5018-194D-49BF-8F24-EA3785B6EC9B}" type="presParOf" srcId="{30D01F7F-6878-4448-89D0-956B5F186A45}" destId="{187E6AC5-8E08-41AE-AD84-95A7A12C4D4F}" srcOrd="2" destOrd="0" presId="urn:microsoft.com/office/officeart/2005/8/layout/chevron2"/>
    <dgm:cxn modelId="{EE0E4D74-4E7B-4733-AFAA-4D1143E04CF9}" type="presParOf" srcId="{187E6AC5-8E08-41AE-AD84-95A7A12C4D4F}" destId="{E9AC0450-C19D-4F1C-B0C2-302A49BC14D7}" srcOrd="0" destOrd="0" presId="urn:microsoft.com/office/officeart/2005/8/layout/chevron2"/>
    <dgm:cxn modelId="{382471E2-9E33-47A1-B4F8-01ABA34172C3}" type="presParOf" srcId="{187E6AC5-8E08-41AE-AD84-95A7A12C4D4F}" destId="{7D563199-7E71-48AA-A4BD-07A73F6CCCC0}" srcOrd="1" destOrd="0" presId="urn:microsoft.com/office/officeart/2005/8/layout/chevron2"/>
    <dgm:cxn modelId="{F81B9B28-D5CB-494F-BFAA-B9D38773050F}" type="presParOf" srcId="{30D01F7F-6878-4448-89D0-956B5F186A45}" destId="{B622EAA8-F224-46D0-895C-F1B67A0E2B98}" srcOrd="3" destOrd="0" presId="urn:microsoft.com/office/officeart/2005/8/layout/chevron2"/>
    <dgm:cxn modelId="{0943EDDC-BDEA-40AA-8651-B777DF3FA070}" type="presParOf" srcId="{30D01F7F-6878-4448-89D0-956B5F186A45}" destId="{108B007E-6FB4-4D01-8FCC-2496E12C74B3}" srcOrd="4" destOrd="0" presId="urn:microsoft.com/office/officeart/2005/8/layout/chevron2"/>
    <dgm:cxn modelId="{5D7BB781-A364-4A82-92CE-7307C81585C5}" type="presParOf" srcId="{108B007E-6FB4-4D01-8FCC-2496E12C74B3}" destId="{BEC78E0F-0960-47DE-B387-84D51C0627FB}" srcOrd="0" destOrd="0" presId="urn:microsoft.com/office/officeart/2005/8/layout/chevron2"/>
    <dgm:cxn modelId="{16202D42-9E5B-4974-861B-AF440457F9CE}" type="presParOf" srcId="{108B007E-6FB4-4D01-8FCC-2496E12C74B3}" destId="{060B969D-4C7E-42EF-BAE5-858C40FABAEF}" srcOrd="1" destOrd="0" presId="urn:microsoft.com/office/officeart/2005/8/layout/chevron2"/>
    <dgm:cxn modelId="{0D96F0BA-195B-4A44-83C8-8EF59710AA47}" type="presParOf" srcId="{30D01F7F-6878-4448-89D0-956B5F186A45}" destId="{DF2B1091-4E9A-41AF-B2F2-A9B4237F6801}" srcOrd="5" destOrd="0" presId="urn:microsoft.com/office/officeart/2005/8/layout/chevron2"/>
    <dgm:cxn modelId="{718EFEBC-E177-4744-A5E9-EDFE5A738DF0}" type="presParOf" srcId="{30D01F7F-6878-4448-89D0-956B5F186A45}" destId="{EC3B803E-B3CF-4ED3-A189-87C845EBA54B}" srcOrd="6" destOrd="0" presId="urn:microsoft.com/office/officeart/2005/8/layout/chevron2"/>
    <dgm:cxn modelId="{5EB03EF3-493D-4CFE-AAE9-62C1237B0DE8}" type="presParOf" srcId="{EC3B803E-B3CF-4ED3-A189-87C845EBA54B}" destId="{32616215-CECC-498B-B4D7-61C2C3EA4CF4}" srcOrd="0" destOrd="0" presId="urn:microsoft.com/office/officeart/2005/8/layout/chevron2"/>
    <dgm:cxn modelId="{4CB1250D-487B-45E5-A44F-674BE25F1043}" type="presParOf" srcId="{EC3B803E-B3CF-4ED3-A189-87C845EBA54B}" destId="{97AE9ECE-3569-4656-BA43-A08203F0828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29FD58A-1B40-4DB5-8B58-28DB57FEF64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C8CB80-B8B1-4B6A-9CC4-E09E080517DA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FNC</a:t>
          </a:r>
        </a:p>
      </dgm:t>
    </dgm:pt>
    <dgm:pt modelId="{BA0A55C3-D9EA-4098-A19A-1B37C3474C1C}" type="parTrans" cxnId="{A7AA862F-6FB7-46FE-8B9C-03A58F5689E5}">
      <dgm:prSet/>
      <dgm:spPr/>
      <dgm:t>
        <a:bodyPr/>
        <a:lstStyle/>
        <a:p>
          <a:endParaRPr lang="en-US"/>
        </a:p>
      </dgm:t>
    </dgm:pt>
    <dgm:pt modelId="{F56B70DD-CCB5-40BA-BA78-B9C51A40B4B0}" type="sibTrans" cxnId="{A7AA862F-6FB7-46FE-8B9C-03A58F5689E5}">
      <dgm:prSet/>
      <dgm:spPr/>
      <dgm:t>
        <a:bodyPr/>
        <a:lstStyle/>
        <a:p>
          <a:endParaRPr lang="en-US"/>
        </a:p>
      </dgm:t>
    </dgm:pt>
    <dgm:pt modelId="{5EF7E154-4933-48CD-B5D0-CE620BC67E9E}">
      <dgm:prSet phldrT="[Text]"/>
      <dgm:spPr>
        <a:solidFill>
          <a:srgbClr val="6F6F74"/>
        </a:solidFill>
      </dgm:spPr>
      <dgm:t>
        <a:bodyPr/>
        <a:lstStyle/>
        <a:p>
          <a:r>
            <a:rPr lang="en-US" dirty="0"/>
            <a:t>Approach</a:t>
          </a:r>
        </a:p>
      </dgm:t>
    </dgm:pt>
    <dgm:pt modelId="{167E369E-88B1-47BA-A83F-BADD255DF1C0}" type="parTrans" cxnId="{54D22E7A-6E01-4EE2-B1D5-2137F860B783}">
      <dgm:prSet/>
      <dgm:spPr/>
      <dgm:t>
        <a:bodyPr/>
        <a:lstStyle/>
        <a:p>
          <a:endParaRPr lang="en-US"/>
        </a:p>
      </dgm:t>
    </dgm:pt>
    <dgm:pt modelId="{58195CF6-4B45-4BDA-AE24-D14B344CCA57}" type="sibTrans" cxnId="{54D22E7A-6E01-4EE2-B1D5-2137F860B783}">
      <dgm:prSet/>
      <dgm:spPr/>
      <dgm:t>
        <a:bodyPr/>
        <a:lstStyle/>
        <a:p>
          <a:endParaRPr lang="en-US"/>
        </a:p>
      </dgm:t>
    </dgm:pt>
    <dgm:pt modelId="{FE966B51-E37C-4557-A1F9-7EF75160ACE3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Analysis</a:t>
          </a:r>
        </a:p>
      </dgm:t>
    </dgm:pt>
    <dgm:pt modelId="{B0FD9F18-2C22-44D1-A085-371054845716}" type="parTrans" cxnId="{A2E1BF39-A0C5-459B-9469-51E89F6F9FF2}">
      <dgm:prSet/>
      <dgm:spPr/>
      <dgm:t>
        <a:bodyPr/>
        <a:lstStyle/>
        <a:p>
          <a:endParaRPr lang="en-US"/>
        </a:p>
      </dgm:t>
    </dgm:pt>
    <dgm:pt modelId="{355A08E2-0360-449A-90D2-FFA6942A51B7}" type="sibTrans" cxnId="{A2E1BF39-A0C5-459B-9469-51E89F6F9FF2}">
      <dgm:prSet/>
      <dgm:spPr/>
      <dgm:t>
        <a:bodyPr/>
        <a:lstStyle/>
        <a:p>
          <a:endParaRPr lang="en-US"/>
        </a:p>
      </dgm:t>
    </dgm:pt>
    <dgm:pt modelId="{D23D6A38-8118-43AB-9412-095DE03FA205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Conclusions</a:t>
          </a:r>
        </a:p>
      </dgm:t>
    </dgm:pt>
    <dgm:pt modelId="{9D4471D1-0B2C-41AF-9F09-03CE9C3C26A5}" type="parTrans" cxnId="{94BD16B8-711E-4DBA-BAC1-8423621E834E}">
      <dgm:prSet/>
      <dgm:spPr/>
      <dgm:t>
        <a:bodyPr/>
        <a:lstStyle/>
        <a:p>
          <a:endParaRPr lang="en-US"/>
        </a:p>
      </dgm:t>
    </dgm:pt>
    <dgm:pt modelId="{8FD09346-4FFB-4E50-A0C8-76C1F3A4F000}" type="sibTrans" cxnId="{94BD16B8-711E-4DBA-BAC1-8423621E834E}">
      <dgm:prSet/>
      <dgm:spPr/>
      <dgm:t>
        <a:bodyPr/>
        <a:lstStyle/>
        <a:p>
          <a:endParaRPr lang="en-US"/>
        </a:p>
      </dgm:t>
    </dgm:pt>
    <dgm:pt modelId="{9DB0898A-BC51-49D9-AE99-542585C7CF01}" type="pres">
      <dgm:prSet presAssocID="{129FD58A-1B40-4DB5-8B58-28DB57FEF64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35D150-130B-4965-B8A6-C26CE2CE570E}" type="pres">
      <dgm:prSet presAssocID="{FFC8CB80-B8B1-4B6A-9CC4-E09E080517D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312D72-DDF2-4A86-A081-64E622955FAC}" type="pres">
      <dgm:prSet presAssocID="{F56B70DD-CCB5-40BA-BA78-B9C51A40B4B0}" presName="parTxOnlySpace" presStyleCnt="0"/>
      <dgm:spPr/>
    </dgm:pt>
    <dgm:pt modelId="{35E96557-D233-4532-B667-CFD6EC496142}" type="pres">
      <dgm:prSet presAssocID="{5EF7E154-4933-48CD-B5D0-CE620BC67E9E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88B6E3-B793-4246-9419-E0D82C035478}" type="pres">
      <dgm:prSet presAssocID="{58195CF6-4B45-4BDA-AE24-D14B344CCA57}" presName="parTxOnlySpace" presStyleCnt="0"/>
      <dgm:spPr/>
    </dgm:pt>
    <dgm:pt modelId="{13BA8ABF-C773-4B60-9E0B-3ACCFE1D447B}" type="pres">
      <dgm:prSet presAssocID="{FE966B51-E37C-4557-A1F9-7EF75160ACE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746B8F-1024-438A-AEA0-5BB6FD570499}" type="pres">
      <dgm:prSet presAssocID="{355A08E2-0360-449A-90D2-FFA6942A51B7}" presName="parTxOnlySpace" presStyleCnt="0"/>
      <dgm:spPr/>
    </dgm:pt>
    <dgm:pt modelId="{09AFF305-AB61-4444-9A80-A72DBC60A4D0}" type="pres">
      <dgm:prSet presAssocID="{D23D6A38-8118-43AB-9412-095DE03FA20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367F12B-52B0-47FA-A302-585B987C8E72}" type="presOf" srcId="{FFC8CB80-B8B1-4B6A-9CC4-E09E080517DA}" destId="{1B35D150-130B-4965-B8A6-C26CE2CE570E}" srcOrd="0" destOrd="0" presId="urn:microsoft.com/office/officeart/2005/8/layout/chevron1"/>
    <dgm:cxn modelId="{54D22E7A-6E01-4EE2-B1D5-2137F860B783}" srcId="{129FD58A-1B40-4DB5-8B58-28DB57FEF640}" destId="{5EF7E154-4933-48CD-B5D0-CE620BC67E9E}" srcOrd="1" destOrd="0" parTransId="{167E369E-88B1-47BA-A83F-BADD255DF1C0}" sibTransId="{58195CF6-4B45-4BDA-AE24-D14B344CCA57}"/>
    <dgm:cxn modelId="{A7AA862F-6FB7-46FE-8B9C-03A58F5689E5}" srcId="{129FD58A-1B40-4DB5-8B58-28DB57FEF640}" destId="{FFC8CB80-B8B1-4B6A-9CC4-E09E080517DA}" srcOrd="0" destOrd="0" parTransId="{BA0A55C3-D9EA-4098-A19A-1B37C3474C1C}" sibTransId="{F56B70DD-CCB5-40BA-BA78-B9C51A40B4B0}"/>
    <dgm:cxn modelId="{7EA82264-FD86-4EDE-8182-285C20CAB37B}" type="presOf" srcId="{D23D6A38-8118-43AB-9412-095DE03FA205}" destId="{09AFF305-AB61-4444-9A80-A72DBC60A4D0}" srcOrd="0" destOrd="0" presId="urn:microsoft.com/office/officeart/2005/8/layout/chevron1"/>
    <dgm:cxn modelId="{94BD16B8-711E-4DBA-BAC1-8423621E834E}" srcId="{129FD58A-1B40-4DB5-8B58-28DB57FEF640}" destId="{D23D6A38-8118-43AB-9412-095DE03FA205}" srcOrd="3" destOrd="0" parTransId="{9D4471D1-0B2C-41AF-9F09-03CE9C3C26A5}" sibTransId="{8FD09346-4FFB-4E50-A0C8-76C1F3A4F000}"/>
    <dgm:cxn modelId="{F9D5824C-C744-49D4-BC5C-A6D4F326506A}" type="presOf" srcId="{FE966B51-E37C-4557-A1F9-7EF75160ACE3}" destId="{13BA8ABF-C773-4B60-9E0B-3ACCFE1D447B}" srcOrd="0" destOrd="0" presId="urn:microsoft.com/office/officeart/2005/8/layout/chevron1"/>
    <dgm:cxn modelId="{8FF874B5-5283-4523-B4AA-F1229B208796}" type="presOf" srcId="{129FD58A-1B40-4DB5-8B58-28DB57FEF640}" destId="{9DB0898A-BC51-49D9-AE99-542585C7CF01}" srcOrd="0" destOrd="0" presId="urn:microsoft.com/office/officeart/2005/8/layout/chevron1"/>
    <dgm:cxn modelId="{A2E1BF39-A0C5-459B-9469-51E89F6F9FF2}" srcId="{129FD58A-1B40-4DB5-8B58-28DB57FEF640}" destId="{FE966B51-E37C-4557-A1F9-7EF75160ACE3}" srcOrd="2" destOrd="0" parTransId="{B0FD9F18-2C22-44D1-A085-371054845716}" sibTransId="{355A08E2-0360-449A-90D2-FFA6942A51B7}"/>
    <dgm:cxn modelId="{77A6B708-93F2-4F83-ADCB-A45802FB5054}" type="presOf" srcId="{5EF7E154-4933-48CD-B5D0-CE620BC67E9E}" destId="{35E96557-D233-4532-B667-CFD6EC496142}" srcOrd="0" destOrd="0" presId="urn:microsoft.com/office/officeart/2005/8/layout/chevron1"/>
    <dgm:cxn modelId="{F52940C4-0C96-4547-9062-F93887CCE809}" type="presParOf" srcId="{9DB0898A-BC51-49D9-AE99-542585C7CF01}" destId="{1B35D150-130B-4965-B8A6-C26CE2CE570E}" srcOrd="0" destOrd="0" presId="urn:microsoft.com/office/officeart/2005/8/layout/chevron1"/>
    <dgm:cxn modelId="{FEBAC68F-AFED-43D3-BF16-BEF1655E5B52}" type="presParOf" srcId="{9DB0898A-BC51-49D9-AE99-542585C7CF01}" destId="{65312D72-DDF2-4A86-A081-64E622955FAC}" srcOrd="1" destOrd="0" presId="urn:microsoft.com/office/officeart/2005/8/layout/chevron1"/>
    <dgm:cxn modelId="{4C25B555-82E1-492D-BB48-3BBA5E06FCFF}" type="presParOf" srcId="{9DB0898A-BC51-49D9-AE99-542585C7CF01}" destId="{35E96557-D233-4532-B667-CFD6EC496142}" srcOrd="2" destOrd="0" presId="urn:microsoft.com/office/officeart/2005/8/layout/chevron1"/>
    <dgm:cxn modelId="{0789695E-C743-4A14-8633-7C1F2AA45B9C}" type="presParOf" srcId="{9DB0898A-BC51-49D9-AE99-542585C7CF01}" destId="{3288B6E3-B793-4246-9419-E0D82C035478}" srcOrd="3" destOrd="0" presId="urn:microsoft.com/office/officeart/2005/8/layout/chevron1"/>
    <dgm:cxn modelId="{4B19942A-D02D-49BA-B413-4E4134BDFE9E}" type="presParOf" srcId="{9DB0898A-BC51-49D9-AE99-542585C7CF01}" destId="{13BA8ABF-C773-4B60-9E0B-3ACCFE1D447B}" srcOrd="4" destOrd="0" presId="urn:microsoft.com/office/officeart/2005/8/layout/chevron1"/>
    <dgm:cxn modelId="{3451A3FB-2068-47EB-81B3-BAC6A01ABF25}" type="presParOf" srcId="{9DB0898A-BC51-49D9-AE99-542585C7CF01}" destId="{DF746B8F-1024-438A-AEA0-5BB6FD570499}" srcOrd="5" destOrd="0" presId="urn:microsoft.com/office/officeart/2005/8/layout/chevron1"/>
    <dgm:cxn modelId="{2C0039BA-75EC-432A-B582-A4FC882F81D8}" type="presParOf" srcId="{9DB0898A-BC51-49D9-AE99-542585C7CF01}" destId="{09AFF305-AB61-4444-9A80-A72DBC60A4D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29FD58A-1B40-4DB5-8B58-28DB57FEF64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C8CB80-B8B1-4B6A-9CC4-E09E080517DA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FNC</a:t>
          </a:r>
        </a:p>
      </dgm:t>
    </dgm:pt>
    <dgm:pt modelId="{BA0A55C3-D9EA-4098-A19A-1B37C3474C1C}" type="parTrans" cxnId="{A7AA862F-6FB7-46FE-8B9C-03A58F5689E5}">
      <dgm:prSet/>
      <dgm:spPr/>
      <dgm:t>
        <a:bodyPr/>
        <a:lstStyle/>
        <a:p>
          <a:endParaRPr lang="en-US"/>
        </a:p>
      </dgm:t>
    </dgm:pt>
    <dgm:pt modelId="{F56B70DD-CCB5-40BA-BA78-B9C51A40B4B0}" type="sibTrans" cxnId="{A7AA862F-6FB7-46FE-8B9C-03A58F5689E5}">
      <dgm:prSet/>
      <dgm:spPr/>
      <dgm:t>
        <a:bodyPr/>
        <a:lstStyle/>
        <a:p>
          <a:endParaRPr lang="en-US"/>
        </a:p>
      </dgm:t>
    </dgm:pt>
    <dgm:pt modelId="{5EF7E154-4933-48CD-B5D0-CE620BC67E9E}">
      <dgm:prSet phldrT="[Text]"/>
      <dgm:spPr>
        <a:solidFill>
          <a:srgbClr val="6F6F74"/>
        </a:solidFill>
      </dgm:spPr>
      <dgm:t>
        <a:bodyPr/>
        <a:lstStyle/>
        <a:p>
          <a:r>
            <a:rPr lang="en-US" dirty="0"/>
            <a:t>Approach</a:t>
          </a:r>
        </a:p>
      </dgm:t>
    </dgm:pt>
    <dgm:pt modelId="{167E369E-88B1-47BA-A83F-BADD255DF1C0}" type="parTrans" cxnId="{54D22E7A-6E01-4EE2-B1D5-2137F860B783}">
      <dgm:prSet/>
      <dgm:spPr/>
      <dgm:t>
        <a:bodyPr/>
        <a:lstStyle/>
        <a:p>
          <a:endParaRPr lang="en-US"/>
        </a:p>
      </dgm:t>
    </dgm:pt>
    <dgm:pt modelId="{58195CF6-4B45-4BDA-AE24-D14B344CCA57}" type="sibTrans" cxnId="{54D22E7A-6E01-4EE2-B1D5-2137F860B783}">
      <dgm:prSet/>
      <dgm:spPr/>
      <dgm:t>
        <a:bodyPr/>
        <a:lstStyle/>
        <a:p>
          <a:endParaRPr lang="en-US"/>
        </a:p>
      </dgm:t>
    </dgm:pt>
    <dgm:pt modelId="{FE966B51-E37C-4557-A1F9-7EF75160ACE3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Analysis</a:t>
          </a:r>
        </a:p>
      </dgm:t>
    </dgm:pt>
    <dgm:pt modelId="{B0FD9F18-2C22-44D1-A085-371054845716}" type="parTrans" cxnId="{A2E1BF39-A0C5-459B-9469-51E89F6F9FF2}">
      <dgm:prSet/>
      <dgm:spPr/>
      <dgm:t>
        <a:bodyPr/>
        <a:lstStyle/>
        <a:p>
          <a:endParaRPr lang="en-US"/>
        </a:p>
      </dgm:t>
    </dgm:pt>
    <dgm:pt modelId="{355A08E2-0360-449A-90D2-FFA6942A51B7}" type="sibTrans" cxnId="{A2E1BF39-A0C5-459B-9469-51E89F6F9FF2}">
      <dgm:prSet/>
      <dgm:spPr/>
      <dgm:t>
        <a:bodyPr/>
        <a:lstStyle/>
        <a:p>
          <a:endParaRPr lang="en-US"/>
        </a:p>
      </dgm:t>
    </dgm:pt>
    <dgm:pt modelId="{D23D6A38-8118-43AB-9412-095DE03FA205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Conclusions</a:t>
          </a:r>
        </a:p>
      </dgm:t>
    </dgm:pt>
    <dgm:pt modelId="{9D4471D1-0B2C-41AF-9F09-03CE9C3C26A5}" type="parTrans" cxnId="{94BD16B8-711E-4DBA-BAC1-8423621E834E}">
      <dgm:prSet/>
      <dgm:spPr/>
      <dgm:t>
        <a:bodyPr/>
        <a:lstStyle/>
        <a:p>
          <a:endParaRPr lang="en-US"/>
        </a:p>
      </dgm:t>
    </dgm:pt>
    <dgm:pt modelId="{8FD09346-4FFB-4E50-A0C8-76C1F3A4F000}" type="sibTrans" cxnId="{94BD16B8-711E-4DBA-BAC1-8423621E834E}">
      <dgm:prSet/>
      <dgm:spPr/>
      <dgm:t>
        <a:bodyPr/>
        <a:lstStyle/>
        <a:p>
          <a:endParaRPr lang="en-US"/>
        </a:p>
      </dgm:t>
    </dgm:pt>
    <dgm:pt modelId="{9DB0898A-BC51-49D9-AE99-542585C7CF01}" type="pres">
      <dgm:prSet presAssocID="{129FD58A-1B40-4DB5-8B58-28DB57FEF64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35D150-130B-4965-B8A6-C26CE2CE570E}" type="pres">
      <dgm:prSet presAssocID="{FFC8CB80-B8B1-4B6A-9CC4-E09E080517D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312D72-DDF2-4A86-A081-64E622955FAC}" type="pres">
      <dgm:prSet presAssocID="{F56B70DD-CCB5-40BA-BA78-B9C51A40B4B0}" presName="parTxOnlySpace" presStyleCnt="0"/>
      <dgm:spPr/>
    </dgm:pt>
    <dgm:pt modelId="{35E96557-D233-4532-B667-CFD6EC496142}" type="pres">
      <dgm:prSet presAssocID="{5EF7E154-4933-48CD-B5D0-CE620BC67E9E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88B6E3-B793-4246-9419-E0D82C035478}" type="pres">
      <dgm:prSet presAssocID="{58195CF6-4B45-4BDA-AE24-D14B344CCA57}" presName="parTxOnlySpace" presStyleCnt="0"/>
      <dgm:spPr/>
    </dgm:pt>
    <dgm:pt modelId="{13BA8ABF-C773-4B60-9E0B-3ACCFE1D447B}" type="pres">
      <dgm:prSet presAssocID="{FE966B51-E37C-4557-A1F9-7EF75160ACE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746B8F-1024-438A-AEA0-5BB6FD570499}" type="pres">
      <dgm:prSet presAssocID="{355A08E2-0360-449A-90D2-FFA6942A51B7}" presName="parTxOnlySpace" presStyleCnt="0"/>
      <dgm:spPr/>
    </dgm:pt>
    <dgm:pt modelId="{09AFF305-AB61-4444-9A80-A72DBC60A4D0}" type="pres">
      <dgm:prSet presAssocID="{D23D6A38-8118-43AB-9412-095DE03FA20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1BAC95C-F007-4584-8F11-37A8E28FA047}" type="presOf" srcId="{FE966B51-E37C-4557-A1F9-7EF75160ACE3}" destId="{13BA8ABF-C773-4B60-9E0B-3ACCFE1D447B}" srcOrd="0" destOrd="0" presId="urn:microsoft.com/office/officeart/2005/8/layout/chevron1"/>
    <dgm:cxn modelId="{D200CD4B-4367-45F9-AAF9-5BB98E0215C5}" type="presOf" srcId="{129FD58A-1B40-4DB5-8B58-28DB57FEF640}" destId="{9DB0898A-BC51-49D9-AE99-542585C7CF01}" srcOrd="0" destOrd="0" presId="urn:microsoft.com/office/officeart/2005/8/layout/chevron1"/>
    <dgm:cxn modelId="{A7AA862F-6FB7-46FE-8B9C-03A58F5689E5}" srcId="{129FD58A-1B40-4DB5-8B58-28DB57FEF640}" destId="{FFC8CB80-B8B1-4B6A-9CC4-E09E080517DA}" srcOrd="0" destOrd="0" parTransId="{BA0A55C3-D9EA-4098-A19A-1B37C3474C1C}" sibTransId="{F56B70DD-CCB5-40BA-BA78-B9C51A40B4B0}"/>
    <dgm:cxn modelId="{54D22E7A-6E01-4EE2-B1D5-2137F860B783}" srcId="{129FD58A-1B40-4DB5-8B58-28DB57FEF640}" destId="{5EF7E154-4933-48CD-B5D0-CE620BC67E9E}" srcOrd="1" destOrd="0" parTransId="{167E369E-88B1-47BA-A83F-BADD255DF1C0}" sibTransId="{58195CF6-4B45-4BDA-AE24-D14B344CCA57}"/>
    <dgm:cxn modelId="{C7217AC5-1654-4C1D-B7DD-975C3E4FEB96}" type="presOf" srcId="{D23D6A38-8118-43AB-9412-095DE03FA205}" destId="{09AFF305-AB61-4444-9A80-A72DBC60A4D0}" srcOrd="0" destOrd="0" presId="urn:microsoft.com/office/officeart/2005/8/layout/chevron1"/>
    <dgm:cxn modelId="{94BD16B8-711E-4DBA-BAC1-8423621E834E}" srcId="{129FD58A-1B40-4DB5-8B58-28DB57FEF640}" destId="{D23D6A38-8118-43AB-9412-095DE03FA205}" srcOrd="3" destOrd="0" parTransId="{9D4471D1-0B2C-41AF-9F09-03CE9C3C26A5}" sibTransId="{8FD09346-4FFB-4E50-A0C8-76C1F3A4F000}"/>
    <dgm:cxn modelId="{D87BD74E-46FE-48E2-8818-3306EB110ECA}" type="presOf" srcId="{FFC8CB80-B8B1-4B6A-9CC4-E09E080517DA}" destId="{1B35D150-130B-4965-B8A6-C26CE2CE570E}" srcOrd="0" destOrd="0" presId="urn:microsoft.com/office/officeart/2005/8/layout/chevron1"/>
    <dgm:cxn modelId="{A2E1BF39-A0C5-459B-9469-51E89F6F9FF2}" srcId="{129FD58A-1B40-4DB5-8B58-28DB57FEF640}" destId="{FE966B51-E37C-4557-A1F9-7EF75160ACE3}" srcOrd="2" destOrd="0" parTransId="{B0FD9F18-2C22-44D1-A085-371054845716}" sibTransId="{355A08E2-0360-449A-90D2-FFA6942A51B7}"/>
    <dgm:cxn modelId="{8F5E8D46-4904-4128-9B57-998323205B74}" type="presOf" srcId="{5EF7E154-4933-48CD-B5D0-CE620BC67E9E}" destId="{35E96557-D233-4532-B667-CFD6EC496142}" srcOrd="0" destOrd="0" presId="urn:microsoft.com/office/officeart/2005/8/layout/chevron1"/>
    <dgm:cxn modelId="{B42CC829-FA0C-451F-9C2B-D61625F67458}" type="presParOf" srcId="{9DB0898A-BC51-49D9-AE99-542585C7CF01}" destId="{1B35D150-130B-4965-B8A6-C26CE2CE570E}" srcOrd="0" destOrd="0" presId="urn:microsoft.com/office/officeart/2005/8/layout/chevron1"/>
    <dgm:cxn modelId="{90B4B021-82B6-425D-B704-6D9560D784D6}" type="presParOf" srcId="{9DB0898A-BC51-49D9-AE99-542585C7CF01}" destId="{65312D72-DDF2-4A86-A081-64E622955FAC}" srcOrd="1" destOrd="0" presId="urn:microsoft.com/office/officeart/2005/8/layout/chevron1"/>
    <dgm:cxn modelId="{A418E531-78E0-4381-A38D-E96CEFEA2EC3}" type="presParOf" srcId="{9DB0898A-BC51-49D9-AE99-542585C7CF01}" destId="{35E96557-D233-4532-B667-CFD6EC496142}" srcOrd="2" destOrd="0" presId="urn:microsoft.com/office/officeart/2005/8/layout/chevron1"/>
    <dgm:cxn modelId="{D7ACA1FA-08B2-4625-AE34-0BB7AA1E6039}" type="presParOf" srcId="{9DB0898A-BC51-49D9-AE99-542585C7CF01}" destId="{3288B6E3-B793-4246-9419-E0D82C035478}" srcOrd="3" destOrd="0" presId="urn:microsoft.com/office/officeart/2005/8/layout/chevron1"/>
    <dgm:cxn modelId="{6380294D-EF21-4936-8A26-FC568A40C3B8}" type="presParOf" srcId="{9DB0898A-BC51-49D9-AE99-542585C7CF01}" destId="{13BA8ABF-C773-4B60-9E0B-3ACCFE1D447B}" srcOrd="4" destOrd="0" presId="urn:microsoft.com/office/officeart/2005/8/layout/chevron1"/>
    <dgm:cxn modelId="{868E65DC-AC50-48D5-984F-10FC9503288A}" type="presParOf" srcId="{9DB0898A-BC51-49D9-AE99-542585C7CF01}" destId="{DF746B8F-1024-438A-AEA0-5BB6FD570499}" srcOrd="5" destOrd="0" presId="urn:microsoft.com/office/officeart/2005/8/layout/chevron1"/>
    <dgm:cxn modelId="{D98342DF-9ADD-463D-B701-615A004B4CD6}" type="presParOf" srcId="{9DB0898A-BC51-49D9-AE99-542585C7CF01}" destId="{09AFF305-AB61-4444-9A80-A72DBC60A4D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29FD58A-1B40-4DB5-8B58-28DB57FEF64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C8CB80-B8B1-4B6A-9CC4-E09E080517DA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FNC</a:t>
          </a:r>
        </a:p>
      </dgm:t>
    </dgm:pt>
    <dgm:pt modelId="{BA0A55C3-D9EA-4098-A19A-1B37C3474C1C}" type="parTrans" cxnId="{A7AA862F-6FB7-46FE-8B9C-03A58F5689E5}">
      <dgm:prSet/>
      <dgm:spPr/>
      <dgm:t>
        <a:bodyPr/>
        <a:lstStyle/>
        <a:p>
          <a:endParaRPr lang="en-US"/>
        </a:p>
      </dgm:t>
    </dgm:pt>
    <dgm:pt modelId="{F56B70DD-CCB5-40BA-BA78-B9C51A40B4B0}" type="sibTrans" cxnId="{A7AA862F-6FB7-46FE-8B9C-03A58F5689E5}">
      <dgm:prSet/>
      <dgm:spPr/>
      <dgm:t>
        <a:bodyPr/>
        <a:lstStyle/>
        <a:p>
          <a:endParaRPr lang="en-US"/>
        </a:p>
      </dgm:t>
    </dgm:pt>
    <dgm:pt modelId="{5EF7E154-4933-48CD-B5D0-CE620BC67E9E}">
      <dgm:prSet phldrT="[Text]"/>
      <dgm:spPr>
        <a:solidFill>
          <a:srgbClr val="6F6F74"/>
        </a:solidFill>
      </dgm:spPr>
      <dgm:t>
        <a:bodyPr/>
        <a:lstStyle/>
        <a:p>
          <a:r>
            <a:rPr lang="en-US" dirty="0"/>
            <a:t>Approach</a:t>
          </a:r>
        </a:p>
      </dgm:t>
    </dgm:pt>
    <dgm:pt modelId="{167E369E-88B1-47BA-A83F-BADD255DF1C0}" type="parTrans" cxnId="{54D22E7A-6E01-4EE2-B1D5-2137F860B783}">
      <dgm:prSet/>
      <dgm:spPr/>
      <dgm:t>
        <a:bodyPr/>
        <a:lstStyle/>
        <a:p>
          <a:endParaRPr lang="en-US"/>
        </a:p>
      </dgm:t>
    </dgm:pt>
    <dgm:pt modelId="{58195CF6-4B45-4BDA-AE24-D14B344CCA57}" type="sibTrans" cxnId="{54D22E7A-6E01-4EE2-B1D5-2137F860B783}">
      <dgm:prSet/>
      <dgm:spPr/>
      <dgm:t>
        <a:bodyPr/>
        <a:lstStyle/>
        <a:p>
          <a:endParaRPr lang="en-US"/>
        </a:p>
      </dgm:t>
    </dgm:pt>
    <dgm:pt modelId="{FE966B51-E37C-4557-A1F9-7EF75160ACE3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Analysis</a:t>
          </a:r>
        </a:p>
      </dgm:t>
    </dgm:pt>
    <dgm:pt modelId="{B0FD9F18-2C22-44D1-A085-371054845716}" type="parTrans" cxnId="{A2E1BF39-A0C5-459B-9469-51E89F6F9FF2}">
      <dgm:prSet/>
      <dgm:spPr/>
      <dgm:t>
        <a:bodyPr/>
        <a:lstStyle/>
        <a:p>
          <a:endParaRPr lang="en-US"/>
        </a:p>
      </dgm:t>
    </dgm:pt>
    <dgm:pt modelId="{355A08E2-0360-449A-90D2-FFA6942A51B7}" type="sibTrans" cxnId="{A2E1BF39-A0C5-459B-9469-51E89F6F9FF2}">
      <dgm:prSet/>
      <dgm:spPr/>
      <dgm:t>
        <a:bodyPr/>
        <a:lstStyle/>
        <a:p>
          <a:endParaRPr lang="en-US"/>
        </a:p>
      </dgm:t>
    </dgm:pt>
    <dgm:pt modelId="{D23D6A38-8118-43AB-9412-095DE03FA205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Conclusions</a:t>
          </a:r>
        </a:p>
      </dgm:t>
    </dgm:pt>
    <dgm:pt modelId="{9D4471D1-0B2C-41AF-9F09-03CE9C3C26A5}" type="parTrans" cxnId="{94BD16B8-711E-4DBA-BAC1-8423621E834E}">
      <dgm:prSet/>
      <dgm:spPr/>
      <dgm:t>
        <a:bodyPr/>
        <a:lstStyle/>
        <a:p>
          <a:endParaRPr lang="en-US"/>
        </a:p>
      </dgm:t>
    </dgm:pt>
    <dgm:pt modelId="{8FD09346-4FFB-4E50-A0C8-76C1F3A4F000}" type="sibTrans" cxnId="{94BD16B8-711E-4DBA-BAC1-8423621E834E}">
      <dgm:prSet/>
      <dgm:spPr/>
      <dgm:t>
        <a:bodyPr/>
        <a:lstStyle/>
        <a:p>
          <a:endParaRPr lang="en-US"/>
        </a:p>
      </dgm:t>
    </dgm:pt>
    <dgm:pt modelId="{9DB0898A-BC51-49D9-AE99-542585C7CF01}" type="pres">
      <dgm:prSet presAssocID="{129FD58A-1B40-4DB5-8B58-28DB57FEF64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35D150-130B-4965-B8A6-C26CE2CE570E}" type="pres">
      <dgm:prSet presAssocID="{FFC8CB80-B8B1-4B6A-9CC4-E09E080517D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312D72-DDF2-4A86-A081-64E622955FAC}" type="pres">
      <dgm:prSet presAssocID="{F56B70DD-CCB5-40BA-BA78-B9C51A40B4B0}" presName="parTxOnlySpace" presStyleCnt="0"/>
      <dgm:spPr/>
    </dgm:pt>
    <dgm:pt modelId="{35E96557-D233-4532-B667-CFD6EC496142}" type="pres">
      <dgm:prSet presAssocID="{5EF7E154-4933-48CD-B5D0-CE620BC67E9E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88B6E3-B793-4246-9419-E0D82C035478}" type="pres">
      <dgm:prSet presAssocID="{58195CF6-4B45-4BDA-AE24-D14B344CCA57}" presName="parTxOnlySpace" presStyleCnt="0"/>
      <dgm:spPr/>
    </dgm:pt>
    <dgm:pt modelId="{13BA8ABF-C773-4B60-9E0B-3ACCFE1D447B}" type="pres">
      <dgm:prSet presAssocID="{FE966B51-E37C-4557-A1F9-7EF75160ACE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746B8F-1024-438A-AEA0-5BB6FD570499}" type="pres">
      <dgm:prSet presAssocID="{355A08E2-0360-449A-90D2-FFA6942A51B7}" presName="parTxOnlySpace" presStyleCnt="0"/>
      <dgm:spPr/>
    </dgm:pt>
    <dgm:pt modelId="{09AFF305-AB61-4444-9A80-A72DBC60A4D0}" type="pres">
      <dgm:prSet presAssocID="{D23D6A38-8118-43AB-9412-095DE03FA20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618546-172A-4BD7-89CF-9207F8482837}" type="presOf" srcId="{D23D6A38-8118-43AB-9412-095DE03FA205}" destId="{09AFF305-AB61-4444-9A80-A72DBC60A4D0}" srcOrd="0" destOrd="0" presId="urn:microsoft.com/office/officeart/2005/8/layout/chevron1"/>
    <dgm:cxn modelId="{A2E1BF39-A0C5-459B-9469-51E89F6F9FF2}" srcId="{129FD58A-1B40-4DB5-8B58-28DB57FEF640}" destId="{FE966B51-E37C-4557-A1F9-7EF75160ACE3}" srcOrd="2" destOrd="0" parTransId="{B0FD9F18-2C22-44D1-A085-371054845716}" sibTransId="{355A08E2-0360-449A-90D2-FFA6942A51B7}"/>
    <dgm:cxn modelId="{7F8A03B5-1294-4441-A31A-B4DA779F5F73}" type="presOf" srcId="{129FD58A-1B40-4DB5-8B58-28DB57FEF640}" destId="{9DB0898A-BC51-49D9-AE99-542585C7CF01}" srcOrd="0" destOrd="0" presId="urn:microsoft.com/office/officeart/2005/8/layout/chevron1"/>
    <dgm:cxn modelId="{94BD16B8-711E-4DBA-BAC1-8423621E834E}" srcId="{129FD58A-1B40-4DB5-8B58-28DB57FEF640}" destId="{D23D6A38-8118-43AB-9412-095DE03FA205}" srcOrd="3" destOrd="0" parTransId="{9D4471D1-0B2C-41AF-9F09-03CE9C3C26A5}" sibTransId="{8FD09346-4FFB-4E50-A0C8-76C1F3A4F000}"/>
    <dgm:cxn modelId="{3832D936-ACE8-4F6C-825B-C6F7DA1C7607}" type="presOf" srcId="{FE966B51-E37C-4557-A1F9-7EF75160ACE3}" destId="{13BA8ABF-C773-4B60-9E0B-3ACCFE1D447B}" srcOrd="0" destOrd="0" presId="urn:microsoft.com/office/officeart/2005/8/layout/chevron1"/>
    <dgm:cxn modelId="{8B6BEA60-F707-4F69-BE36-C20E49BA13B3}" type="presOf" srcId="{5EF7E154-4933-48CD-B5D0-CE620BC67E9E}" destId="{35E96557-D233-4532-B667-CFD6EC496142}" srcOrd="0" destOrd="0" presId="urn:microsoft.com/office/officeart/2005/8/layout/chevron1"/>
    <dgm:cxn modelId="{A7AA862F-6FB7-46FE-8B9C-03A58F5689E5}" srcId="{129FD58A-1B40-4DB5-8B58-28DB57FEF640}" destId="{FFC8CB80-B8B1-4B6A-9CC4-E09E080517DA}" srcOrd="0" destOrd="0" parTransId="{BA0A55C3-D9EA-4098-A19A-1B37C3474C1C}" sibTransId="{F56B70DD-CCB5-40BA-BA78-B9C51A40B4B0}"/>
    <dgm:cxn modelId="{54D22E7A-6E01-4EE2-B1D5-2137F860B783}" srcId="{129FD58A-1B40-4DB5-8B58-28DB57FEF640}" destId="{5EF7E154-4933-48CD-B5D0-CE620BC67E9E}" srcOrd="1" destOrd="0" parTransId="{167E369E-88B1-47BA-A83F-BADD255DF1C0}" sibTransId="{58195CF6-4B45-4BDA-AE24-D14B344CCA57}"/>
    <dgm:cxn modelId="{036BEB62-C6FB-48C3-AC61-28040486D39E}" type="presOf" srcId="{FFC8CB80-B8B1-4B6A-9CC4-E09E080517DA}" destId="{1B35D150-130B-4965-B8A6-C26CE2CE570E}" srcOrd="0" destOrd="0" presId="urn:microsoft.com/office/officeart/2005/8/layout/chevron1"/>
    <dgm:cxn modelId="{22565303-57D9-4C3D-9B52-4631D3F91962}" type="presParOf" srcId="{9DB0898A-BC51-49D9-AE99-542585C7CF01}" destId="{1B35D150-130B-4965-B8A6-C26CE2CE570E}" srcOrd="0" destOrd="0" presId="urn:microsoft.com/office/officeart/2005/8/layout/chevron1"/>
    <dgm:cxn modelId="{2380AF2F-5C25-4C6D-83AF-304A8468C18F}" type="presParOf" srcId="{9DB0898A-BC51-49D9-AE99-542585C7CF01}" destId="{65312D72-DDF2-4A86-A081-64E622955FAC}" srcOrd="1" destOrd="0" presId="urn:microsoft.com/office/officeart/2005/8/layout/chevron1"/>
    <dgm:cxn modelId="{251B176A-822E-47A1-B47F-DF2DB6FD1A71}" type="presParOf" srcId="{9DB0898A-BC51-49D9-AE99-542585C7CF01}" destId="{35E96557-D233-4532-B667-CFD6EC496142}" srcOrd="2" destOrd="0" presId="urn:microsoft.com/office/officeart/2005/8/layout/chevron1"/>
    <dgm:cxn modelId="{0C4968FB-695E-477C-BF79-0664FF34144E}" type="presParOf" srcId="{9DB0898A-BC51-49D9-AE99-542585C7CF01}" destId="{3288B6E3-B793-4246-9419-E0D82C035478}" srcOrd="3" destOrd="0" presId="urn:microsoft.com/office/officeart/2005/8/layout/chevron1"/>
    <dgm:cxn modelId="{3CF6EE6B-FD7D-4A93-93DC-E3510B9C352D}" type="presParOf" srcId="{9DB0898A-BC51-49D9-AE99-542585C7CF01}" destId="{13BA8ABF-C773-4B60-9E0B-3ACCFE1D447B}" srcOrd="4" destOrd="0" presId="urn:microsoft.com/office/officeart/2005/8/layout/chevron1"/>
    <dgm:cxn modelId="{7D236AA5-81B9-4CB1-9209-F66EDB851857}" type="presParOf" srcId="{9DB0898A-BC51-49D9-AE99-542585C7CF01}" destId="{DF746B8F-1024-438A-AEA0-5BB6FD570499}" srcOrd="5" destOrd="0" presId="urn:microsoft.com/office/officeart/2005/8/layout/chevron1"/>
    <dgm:cxn modelId="{BFEE145F-0B25-41F2-9851-479DEA6293A6}" type="presParOf" srcId="{9DB0898A-BC51-49D9-AE99-542585C7CF01}" destId="{09AFF305-AB61-4444-9A80-A72DBC60A4D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29FD58A-1B40-4DB5-8B58-28DB57FEF64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C8CB80-B8B1-4B6A-9CC4-E09E080517DA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FNC</a:t>
          </a:r>
        </a:p>
      </dgm:t>
    </dgm:pt>
    <dgm:pt modelId="{BA0A55C3-D9EA-4098-A19A-1B37C3474C1C}" type="parTrans" cxnId="{A7AA862F-6FB7-46FE-8B9C-03A58F5689E5}">
      <dgm:prSet/>
      <dgm:spPr/>
      <dgm:t>
        <a:bodyPr/>
        <a:lstStyle/>
        <a:p>
          <a:endParaRPr lang="en-US"/>
        </a:p>
      </dgm:t>
    </dgm:pt>
    <dgm:pt modelId="{F56B70DD-CCB5-40BA-BA78-B9C51A40B4B0}" type="sibTrans" cxnId="{A7AA862F-6FB7-46FE-8B9C-03A58F5689E5}">
      <dgm:prSet/>
      <dgm:spPr/>
      <dgm:t>
        <a:bodyPr/>
        <a:lstStyle/>
        <a:p>
          <a:endParaRPr lang="en-US"/>
        </a:p>
      </dgm:t>
    </dgm:pt>
    <dgm:pt modelId="{5EF7E154-4933-48CD-B5D0-CE620BC67E9E}">
      <dgm:prSet phldrT="[Text]"/>
      <dgm:spPr>
        <a:solidFill>
          <a:srgbClr val="6F6F74"/>
        </a:solidFill>
      </dgm:spPr>
      <dgm:t>
        <a:bodyPr/>
        <a:lstStyle/>
        <a:p>
          <a:r>
            <a:rPr lang="en-US" dirty="0"/>
            <a:t>Approach</a:t>
          </a:r>
        </a:p>
      </dgm:t>
    </dgm:pt>
    <dgm:pt modelId="{167E369E-88B1-47BA-A83F-BADD255DF1C0}" type="parTrans" cxnId="{54D22E7A-6E01-4EE2-B1D5-2137F860B783}">
      <dgm:prSet/>
      <dgm:spPr/>
      <dgm:t>
        <a:bodyPr/>
        <a:lstStyle/>
        <a:p>
          <a:endParaRPr lang="en-US"/>
        </a:p>
      </dgm:t>
    </dgm:pt>
    <dgm:pt modelId="{58195CF6-4B45-4BDA-AE24-D14B344CCA57}" type="sibTrans" cxnId="{54D22E7A-6E01-4EE2-B1D5-2137F860B783}">
      <dgm:prSet/>
      <dgm:spPr/>
      <dgm:t>
        <a:bodyPr/>
        <a:lstStyle/>
        <a:p>
          <a:endParaRPr lang="en-US"/>
        </a:p>
      </dgm:t>
    </dgm:pt>
    <dgm:pt modelId="{FE966B51-E37C-4557-A1F9-7EF75160ACE3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Analysis</a:t>
          </a:r>
        </a:p>
      </dgm:t>
    </dgm:pt>
    <dgm:pt modelId="{B0FD9F18-2C22-44D1-A085-371054845716}" type="parTrans" cxnId="{A2E1BF39-A0C5-459B-9469-51E89F6F9FF2}">
      <dgm:prSet/>
      <dgm:spPr/>
      <dgm:t>
        <a:bodyPr/>
        <a:lstStyle/>
        <a:p>
          <a:endParaRPr lang="en-US"/>
        </a:p>
      </dgm:t>
    </dgm:pt>
    <dgm:pt modelId="{355A08E2-0360-449A-90D2-FFA6942A51B7}" type="sibTrans" cxnId="{A2E1BF39-A0C5-459B-9469-51E89F6F9FF2}">
      <dgm:prSet/>
      <dgm:spPr/>
      <dgm:t>
        <a:bodyPr/>
        <a:lstStyle/>
        <a:p>
          <a:endParaRPr lang="en-US"/>
        </a:p>
      </dgm:t>
    </dgm:pt>
    <dgm:pt modelId="{D23D6A38-8118-43AB-9412-095DE03FA205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Conclusions</a:t>
          </a:r>
        </a:p>
      </dgm:t>
    </dgm:pt>
    <dgm:pt modelId="{9D4471D1-0B2C-41AF-9F09-03CE9C3C26A5}" type="parTrans" cxnId="{94BD16B8-711E-4DBA-BAC1-8423621E834E}">
      <dgm:prSet/>
      <dgm:spPr/>
      <dgm:t>
        <a:bodyPr/>
        <a:lstStyle/>
        <a:p>
          <a:endParaRPr lang="en-US"/>
        </a:p>
      </dgm:t>
    </dgm:pt>
    <dgm:pt modelId="{8FD09346-4FFB-4E50-A0C8-76C1F3A4F000}" type="sibTrans" cxnId="{94BD16B8-711E-4DBA-BAC1-8423621E834E}">
      <dgm:prSet/>
      <dgm:spPr/>
      <dgm:t>
        <a:bodyPr/>
        <a:lstStyle/>
        <a:p>
          <a:endParaRPr lang="en-US"/>
        </a:p>
      </dgm:t>
    </dgm:pt>
    <dgm:pt modelId="{9DB0898A-BC51-49D9-AE99-542585C7CF01}" type="pres">
      <dgm:prSet presAssocID="{129FD58A-1B40-4DB5-8B58-28DB57FEF64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35D150-130B-4965-B8A6-C26CE2CE570E}" type="pres">
      <dgm:prSet presAssocID="{FFC8CB80-B8B1-4B6A-9CC4-E09E080517D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312D72-DDF2-4A86-A081-64E622955FAC}" type="pres">
      <dgm:prSet presAssocID="{F56B70DD-CCB5-40BA-BA78-B9C51A40B4B0}" presName="parTxOnlySpace" presStyleCnt="0"/>
      <dgm:spPr/>
    </dgm:pt>
    <dgm:pt modelId="{35E96557-D233-4532-B667-CFD6EC496142}" type="pres">
      <dgm:prSet presAssocID="{5EF7E154-4933-48CD-B5D0-CE620BC67E9E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88B6E3-B793-4246-9419-E0D82C035478}" type="pres">
      <dgm:prSet presAssocID="{58195CF6-4B45-4BDA-AE24-D14B344CCA57}" presName="parTxOnlySpace" presStyleCnt="0"/>
      <dgm:spPr/>
    </dgm:pt>
    <dgm:pt modelId="{13BA8ABF-C773-4B60-9E0B-3ACCFE1D447B}" type="pres">
      <dgm:prSet presAssocID="{FE966B51-E37C-4557-A1F9-7EF75160ACE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746B8F-1024-438A-AEA0-5BB6FD570499}" type="pres">
      <dgm:prSet presAssocID="{355A08E2-0360-449A-90D2-FFA6942A51B7}" presName="parTxOnlySpace" presStyleCnt="0"/>
      <dgm:spPr/>
    </dgm:pt>
    <dgm:pt modelId="{09AFF305-AB61-4444-9A80-A72DBC60A4D0}" type="pres">
      <dgm:prSet presAssocID="{D23D6A38-8118-43AB-9412-095DE03FA20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7AA862F-6FB7-46FE-8B9C-03A58F5689E5}" srcId="{129FD58A-1B40-4DB5-8B58-28DB57FEF640}" destId="{FFC8CB80-B8B1-4B6A-9CC4-E09E080517DA}" srcOrd="0" destOrd="0" parTransId="{BA0A55C3-D9EA-4098-A19A-1B37C3474C1C}" sibTransId="{F56B70DD-CCB5-40BA-BA78-B9C51A40B4B0}"/>
    <dgm:cxn modelId="{54D22E7A-6E01-4EE2-B1D5-2137F860B783}" srcId="{129FD58A-1B40-4DB5-8B58-28DB57FEF640}" destId="{5EF7E154-4933-48CD-B5D0-CE620BC67E9E}" srcOrd="1" destOrd="0" parTransId="{167E369E-88B1-47BA-A83F-BADD255DF1C0}" sibTransId="{58195CF6-4B45-4BDA-AE24-D14B344CCA57}"/>
    <dgm:cxn modelId="{CFC087B9-87E4-42A7-988F-612395693FA4}" type="presOf" srcId="{FFC8CB80-B8B1-4B6A-9CC4-E09E080517DA}" destId="{1B35D150-130B-4965-B8A6-C26CE2CE570E}" srcOrd="0" destOrd="0" presId="urn:microsoft.com/office/officeart/2005/8/layout/chevron1"/>
    <dgm:cxn modelId="{94BD16B8-711E-4DBA-BAC1-8423621E834E}" srcId="{129FD58A-1B40-4DB5-8B58-28DB57FEF640}" destId="{D23D6A38-8118-43AB-9412-095DE03FA205}" srcOrd="3" destOrd="0" parTransId="{9D4471D1-0B2C-41AF-9F09-03CE9C3C26A5}" sibTransId="{8FD09346-4FFB-4E50-A0C8-76C1F3A4F000}"/>
    <dgm:cxn modelId="{4A2161E2-AB48-4C72-AF4F-AE6446DA1C89}" type="presOf" srcId="{D23D6A38-8118-43AB-9412-095DE03FA205}" destId="{09AFF305-AB61-4444-9A80-A72DBC60A4D0}" srcOrd="0" destOrd="0" presId="urn:microsoft.com/office/officeart/2005/8/layout/chevron1"/>
    <dgm:cxn modelId="{927532FE-FC91-48ED-92E3-E7FCBAA1414B}" type="presOf" srcId="{FE966B51-E37C-4557-A1F9-7EF75160ACE3}" destId="{13BA8ABF-C773-4B60-9E0B-3ACCFE1D447B}" srcOrd="0" destOrd="0" presId="urn:microsoft.com/office/officeart/2005/8/layout/chevron1"/>
    <dgm:cxn modelId="{5A2DA45B-7EBC-4B45-8B32-7E7479EF625A}" type="presOf" srcId="{5EF7E154-4933-48CD-B5D0-CE620BC67E9E}" destId="{35E96557-D233-4532-B667-CFD6EC496142}" srcOrd="0" destOrd="0" presId="urn:microsoft.com/office/officeart/2005/8/layout/chevron1"/>
    <dgm:cxn modelId="{A2E1BF39-A0C5-459B-9469-51E89F6F9FF2}" srcId="{129FD58A-1B40-4DB5-8B58-28DB57FEF640}" destId="{FE966B51-E37C-4557-A1F9-7EF75160ACE3}" srcOrd="2" destOrd="0" parTransId="{B0FD9F18-2C22-44D1-A085-371054845716}" sibTransId="{355A08E2-0360-449A-90D2-FFA6942A51B7}"/>
    <dgm:cxn modelId="{38946ACB-23AA-4BF0-A034-09F0ACE35FFB}" type="presOf" srcId="{129FD58A-1B40-4DB5-8B58-28DB57FEF640}" destId="{9DB0898A-BC51-49D9-AE99-542585C7CF01}" srcOrd="0" destOrd="0" presId="urn:microsoft.com/office/officeart/2005/8/layout/chevron1"/>
    <dgm:cxn modelId="{49AEDF10-C522-4382-B6B3-01660CEE6DA3}" type="presParOf" srcId="{9DB0898A-BC51-49D9-AE99-542585C7CF01}" destId="{1B35D150-130B-4965-B8A6-C26CE2CE570E}" srcOrd="0" destOrd="0" presId="urn:microsoft.com/office/officeart/2005/8/layout/chevron1"/>
    <dgm:cxn modelId="{EE8491F5-6460-4D82-A54E-E38EFA766A9F}" type="presParOf" srcId="{9DB0898A-BC51-49D9-AE99-542585C7CF01}" destId="{65312D72-DDF2-4A86-A081-64E622955FAC}" srcOrd="1" destOrd="0" presId="urn:microsoft.com/office/officeart/2005/8/layout/chevron1"/>
    <dgm:cxn modelId="{7A5925CF-6F36-44CE-B51F-02E9473E7482}" type="presParOf" srcId="{9DB0898A-BC51-49D9-AE99-542585C7CF01}" destId="{35E96557-D233-4532-B667-CFD6EC496142}" srcOrd="2" destOrd="0" presId="urn:microsoft.com/office/officeart/2005/8/layout/chevron1"/>
    <dgm:cxn modelId="{01428ABA-5B96-41E7-BD09-1A4C78AF0439}" type="presParOf" srcId="{9DB0898A-BC51-49D9-AE99-542585C7CF01}" destId="{3288B6E3-B793-4246-9419-E0D82C035478}" srcOrd="3" destOrd="0" presId="urn:microsoft.com/office/officeart/2005/8/layout/chevron1"/>
    <dgm:cxn modelId="{AAF05636-D40C-421D-8EA1-7E7E319A0EB4}" type="presParOf" srcId="{9DB0898A-BC51-49D9-AE99-542585C7CF01}" destId="{13BA8ABF-C773-4B60-9E0B-3ACCFE1D447B}" srcOrd="4" destOrd="0" presId="urn:microsoft.com/office/officeart/2005/8/layout/chevron1"/>
    <dgm:cxn modelId="{A6FEEDE3-F87E-4C17-A7D5-DF3319C0A77A}" type="presParOf" srcId="{9DB0898A-BC51-49D9-AE99-542585C7CF01}" destId="{DF746B8F-1024-438A-AEA0-5BB6FD570499}" srcOrd="5" destOrd="0" presId="urn:microsoft.com/office/officeart/2005/8/layout/chevron1"/>
    <dgm:cxn modelId="{CA0BF0C9-AC1D-4C0E-B055-6DA3EC85244F}" type="presParOf" srcId="{9DB0898A-BC51-49D9-AE99-542585C7CF01}" destId="{09AFF305-AB61-4444-9A80-A72DBC60A4D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29FD58A-1B40-4DB5-8B58-28DB57FEF64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C8CB80-B8B1-4B6A-9CC4-E09E080517DA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FNC</a:t>
          </a:r>
        </a:p>
      </dgm:t>
    </dgm:pt>
    <dgm:pt modelId="{BA0A55C3-D9EA-4098-A19A-1B37C3474C1C}" type="parTrans" cxnId="{A7AA862F-6FB7-46FE-8B9C-03A58F5689E5}">
      <dgm:prSet/>
      <dgm:spPr/>
      <dgm:t>
        <a:bodyPr/>
        <a:lstStyle/>
        <a:p>
          <a:endParaRPr lang="en-US"/>
        </a:p>
      </dgm:t>
    </dgm:pt>
    <dgm:pt modelId="{F56B70DD-CCB5-40BA-BA78-B9C51A40B4B0}" type="sibTrans" cxnId="{A7AA862F-6FB7-46FE-8B9C-03A58F5689E5}">
      <dgm:prSet/>
      <dgm:spPr/>
      <dgm:t>
        <a:bodyPr/>
        <a:lstStyle/>
        <a:p>
          <a:endParaRPr lang="en-US"/>
        </a:p>
      </dgm:t>
    </dgm:pt>
    <dgm:pt modelId="{5EF7E154-4933-48CD-B5D0-CE620BC67E9E}">
      <dgm:prSet phldrT="[Text]"/>
      <dgm:spPr>
        <a:solidFill>
          <a:srgbClr val="6F6F74"/>
        </a:solidFill>
      </dgm:spPr>
      <dgm:t>
        <a:bodyPr/>
        <a:lstStyle/>
        <a:p>
          <a:r>
            <a:rPr lang="en-US" dirty="0"/>
            <a:t>Approach</a:t>
          </a:r>
        </a:p>
      </dgm:t>
    </dgm:pt>
    <dgm:pt modelId="{167E369E-88B1-47BA-A83F-BADD255DF1C0}" type="parTrans" cxnId="{54D22E7A-6E01-4EE2-B1D5-2137F860B783}">
      <dgm:prSet/>
      <dgm:spPr/>
      <dgm:t>
        <a:bodyPr/>
        <a:lstStyle/>
        <a:p>
          <a:endParaRPr lang="en-US"/>
        </a:p>
      </dgm:t>
    </dgm:pt>
    <dgm:pt modelId="{58195CF6-4B45-4BDA-AE24-D14B344CCA57}" type="sibTrans" cxnId="{54D22E7A-6E01-4EE2-B1D5-2137F860B783}">
      <dgm:prSet/>
      <dgm:spPr/>
      <dgm:t>
        <a:bodyPr/>
        <a:lstStyle/>
        <a:p>
          <a:endParaRPr lang="en-US"/>
        </a:p>
      </dgm:t>
    </dgm:pt>
    <dgm:pt modelId="{FE966B51-E37C-4557-A1F9-7EF75160ACE3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Analysis</a:t>
          </a:r>
        </a:p>
      </dgm:t>
    </dgm:pt>
    <dgm:pt modelId="{B0FD9F18-2C22-44D1-A085-371054845716}" type="parTrans" cxnId="{A2E1BF39-A0C5-459B-9469-51E89F6F9FF2}">
      <dgm:prSet/>
      <dgm:spPr/>
      <dgm:t>
        <a:bodyPr/>
        <a:lstStyle/>
        <a:p>
          <a:endParaRPr lang="en-US"/>
        </a:p>
      </dgm:t>
    </dgm:pt>
    <dgm:pt modelId="{355A08E2-0360-449A-90D2-FFA6942A51B7}" type="sibTrans" cxnId="{A2E1BF39-A0C5-459B-9469-51E89F6F9FF2}">
      <dgm:prSet/>
      <dgm:spPr/>
      <dgm:t>
        <a:bodyPr/>
        <a:lstStyle/>
        <a:p>
          <a:endParaRPr lang="en-US"/>
        </a:p>
      </dgm:t>
    </dgm:pt>
    <dgm:pt modelId="{D23D6A38-8118-43AB-9412-095DE03FA205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Conclusions</a:t>
          </a:r>
        </a:p>
      </dgm:t>
    </dgm:pt>
    <dgm:pt modelId="{9D4471D1-0B2C-41AF-9F09-03CE9C3C26A5}" type="parTrans" cxnId="{94BD16B8-711E-4DBA-BAC1-8423621E834E}">
      <dgm:prSet/>
      <dgm:spPr/>
      <dgm:t>
        <a:bodyPr/>
        <a:lstStyle/>
        <a:p>
          <a:endParaRPr lang="en-US"/>
        </a:p>
      </dgm:t>
    </dgm:pt>
    <dgm:pt modelId="{8FD09346-4FFB-4E50-A0C8-76C1F3A4F000}" type="sibTrans" cxnId="{94BD16B8-711E-4DBA-BAC1-8423621E834E}">
      <dgm:prSet/>
      <dgm:spPr/>
      <dgm:t>
        <a:bodyPr/>
        <a:lstStyle/>
        <a:p>
          <a:endParaRPr lang="en-US"/>
        </a:p>
      </dgm:t>
    </dgm:pt>
    <dgm:pt modelId="{9DB0898A-BC51-49D9-AE99-542585C7CF01}" type="pres">
      <dgm:prSet presAssocID="{129FD58A-1B40-4DB5-8B58-28DB57FEF64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35D150-130B-4965-B8A6-C26CE2CE570E}" type="pres">
      <dgm:prSet presAssocID="{FFC8CB80-B8B1-4B6A-9CC4-E09E080517D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312D72-DDF2-4A86-A081-64E622955FAC}" type="pres">
      <dgm:prSet presAssocID="{F56B70DD-CCB5-40BA-BA78-B9C51A40B4B0}" presName="parTxOnlySpace" presStyleCnt="0"/>
      <dgm:spPr/>
    </dgm:pt>
    <dgm:pt modelId="{35E96557-D233-4532-B667-CFD6EC496142}" type="pres">
      <dgm:prSet presAssocID="{5EF7E154-4933-48CD-B5D0-CE620BC67E9E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88B6E3-B793-4246-9419-E0D82C035478}" type="pres">
      <dgm:prSet presAssocID="{58195CF6-4B45-4BDA-AE24-D14B344CCA57}" presName="parTxOnlySpace" presStyleCnt="0"/>
      <dgm:spPr/>
    </dgm:pt>
    <dgm:pt modelId="{13BA8ABF-C773-4B60-9E0B-3ACCFE1D447B}" type="pres">
      <dgm:prSet presAssocID="{FE966B51-E37C-4557-A1F9-7EF75160ACE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746B8F-1024-438A-AEA0-5BB6FD570499}" type="pres">
      <dgm:prSet presAssocID="{355A08E2-0360-449A-90D2-FFA6942A51B7}" presName="parTxOnlySpace" presStyleCnt="0"/>
      <dgm:spPr/>
    </dgm:pt>
    <dgm:pt modelId="{09AFF305-AB61-4444-9A80-A72DBC60A4D0}" type="pres">
      <dgm:prSet presAssocID="{D23D6A38-8118-43AB-9412-095DE03FA20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2E1BF39-A0C5-459B-9469-51E89F6F9FF2}" srcId="{129FD58A-1B40-4DB5-8B58-28DB57FEF640}" destId="{FE966B51-E37C-4557-A1F9-7EF75160ACE3}" srcOrd="2" destOrd="0" parTransId="{B0FD9F18-2C22-44D1-A085-371054845716}" sibTransId="{355A08E2-0360-449A-90D2-FFA6942A51B7}"/>
    <dgm:cxn modelId="{A15CF2AA-B7DE-4A21-BF15-103DDC741D9B}" type="presOf" srcId="{D23D6A38-8118-43AB-9412-095DE03FA205}" destId="{09AFF305-AB61-4444-9A80-A72DBC60A4D0}" srcOrd="0" destOrd="0" presId="urn:microsoft.com/office/officeart/2005/8/layout/chevron1"/>
    <dgm:cxn modelId="{DF36BF9D-C91E-4F97-BB36-F8CC34BB328F}" type="presOf" srcId="{5EF7E154-4933-48CD-B5D0-CE620BC67E9E}" destId="{35E96557-D233-4532-B667-CFD6EC496142}" srcOrd="0" destOrd="0" presId="urn:microsoft.com/office/officeart/2005/8/layout/chevron1"/>
    <dgm:cxn modelId="{94BD16B8-711E-4DBA-BAC1-8423621E834E}" srcId="{129FD58A-1B40-4DB5-8B58-28DB57FEF640}" destId="{D23D6A38-8118-43AB-9412-095DE03FA205}" srcOrd="3" destOrd="0" parTransId="{9D4471D1-0B2C-41AF-9F09-03CE9C3C26A5}" sibTransId="{8FD09346-4FFB-4E50-A0C8-76C1F3A4F000}"/>
    <dgm:cxn modelId="{D0707FCD-177D-41F5-B3BA-560D015509F9}" type="presOf" srcId="{129FD58A-1B40-4DB5-8B58-28DB57FEF640}" destId="{9DB0898A-BC51-49D9-AE99-542585C7CF01}" srcOrd="0" destOrd="0" presId="urn:microsoft.com/office/officeart/2005/8/layout/chevron1"/>
    <dgm:cxn modelId="{54D22E7A-6E01-4EE2-B1D5-2137F860B783}" srcId="{129FD58A-1B40-4DB5-8B58-28DB57FEF640}" destId="{5EF7E154-4933-48CD-B5D0-CE620BC67E9E}" srcOrd="1" destOrd="0" parTransId="{167E369E-88B1-47BA-A83F-BADD255DF1C0}" sibTransId="{58195CF6-4B45-4BDA-AE24-D14B344CCA57}"/>
    <dgm:cxn modelId="{A7AA862F-6FB7-46FE-8B9C-03A58F5689E5}" srcId="{129FD58A-1B40-4DB5-8B58-28DB57FEF640}" destId="{FFC8CB80-B8B1-4B6A-9CC4-E09E080517DA}" srcOrd="0" destOrd="0" parTransId="{BA0A55C3-D9EA-4098-A19A-1B37C3474C1C}" sibTransId="{F56B70DD-CCB5-40BA-BA78-B9C51A40B4B0}"/>
    <dgm:cxn modelId="{7B3AFB2B-8902-4415-916B-E0D7379992AD}" type="presOf" srcId="{FFC8CB80-B8B1-4B6A-9CC4-E09E080517DA}" destId="{1B35D150-130B-4965-B8A6-C26CE2CE570E}" srcOrd="0" destOrd="0" presId="urn:microsoft.com/office/officeart/2005/8/layout/chevron1"/>
    <dgm:cxn modelId="{9CE97775-45E1-440E-B58B-BC1C3C08C4E9}" type="presOf" srcId="{FE966B51-E37C-4557-A1F9-7EF75160ACE3}" destId="{13BA8ABF-C773-4B60-9E0B-3ACCFE1D447B}" srcOrd="0" destOrd="0" presId="urn:microsoft.com/office/officeart/2005/8/layout/chevron1"/>
    <dgm:cxn modelId="{FA95A510-130E-4AA5-B0BC-C06D0C9F395B}" type="presParOf" srcId="{9DB0898A-BC51-49D9-AE99-542585C7CF01}" destId="{1B35D150-130B-4965-B8A6-C26CE2CE570E}" srcOrd="0" destOrd="0" presId="urn:microsoft.com/office/officeart/2005/8/layout/chevron1"/>
    <dgm:cxn modelId="{CCB4DF14-6F32-4A5F-A200-BAFB9BB0C91B}" type="presParOf" srcId="{9DB0898A-BC51-49D9-AE99-542585C7CF01}" destId="{65312D72-DDF2-4A86-A081-64E622955FAC}" srcOrd="1" destOrd="0" presId="urn:microsoft.com/office/officeart/2005/8/layout/chevron1"/>
    <dgm:cxn modelId="{7D532E91-007D-4A4F-85BD-B5CFA9A2F0FE}" type="presParOf" srcId="{9DB0898A-BC51-49D9-AE99-542585C7CF01}" destId="{35E96557-D233-4532-B667-CFD6EC496142}" srcOrd="2" destOrd="0" presId="urn:microsoft.com/office/officeart/2005/8/layout/chevron1"/>
    <dgm:cxn modelId="{5020536A-D488-4F4B-A77F-F7C56166C2AE}" type="presParOf" srcId="{9DB0898A-BC51-49D9-AE99-542585C7CF01}" destId="{3288B6E3-B793-4246-9419-E0D82C035478}" srcOrd="3" destOrd="0" presId="urn:microsoft.com/office/officeart/2005/8/layout/chevron1"/>
    <dgm:cxn modelId="{70D841F8-C6AB-4838-BA33-ADC2DD89DA68}" type="presParOf" srcId="{9DB0898A-BC51-49D9-AE99-542585C7CF01}" destId="{13BA8ABF-C773-4B60-9E0B-3ACCFE1D447B}" srcOrd="4" destOrd="0" presId="urn:microsoft.com/office/officeart/2005/8/layout/chevron1"/>
    <dgm:cxn modelId="{EA6DFC3D-536B-47B2-951F-6D4C4733A6A4}" type="presParOf" srcId="{9DB0898A-BC51-49D9-AE99-542585C7CF01}" destId="{DF746B8F-1024-438A-AEA0-5BB6FD570499}" srcOrd="5" destOrd="0" presId="urn:microsoft.com/office/officeart/2005/8/layout/chevron1"/>
    <dgm:cxn modelId="{0E3775B3-293F-4C44-8550-28225CB8D281}" type="presParOf" srcId="{9DB0898A-BC51-49D9-AE99-542585C7CF01}" destId="{09AFF305-AB61-4444-9A80-A72DBC60A4D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730E914-CD05-40B0-B07C-48B9E1066F6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8CEB2A-6B0B-4BFB-9F01-102D4AFF6D2E}">
      <dgm:prSet phldrT="[Text]" custT="1"/>
      <dgm:spPr/>
      <dgm:t>
        <a:bodyPr/>
        <a:lstStyle/>
        <a:p>
          <a:r>
            <a:rPr lang="en-US" sz="2400" dirty="0" err="1"/>
            <a:t>Vectorize</a:t>
          </a:r>
          <a:r>
            <a:rPr lang="en-US" sz="2400" dirty="0"/>
            <a:t> headlines and article bodies</a:t>
          </a:r>
        </a:p>
      </dgm:t>
    </dgm:pt>
    <dgm:pt modelId="{060BA06D-E099-4FA9-B464-F257B256E71F}" type="parTrans" cxnId="{8A36B110-8932-4268-BFB7-66D044FB785F}">
      <dgm:prSet/>
      <dgm:spPr/>
      <dgm:t>
        <a:bodyPr/>
        <a:lstStyle/>
        <a:p>
          <a:endParaRPr lang="en-US" sz="1600"/>
        </a:p>
      </dgm:t>
    </dgm:pt>
    <dgm:pt modelId="{F99B5123-3F5F-4D16-AF0E-E910ED27A43B}" type="sibTrans" cxnId="{8A36B110-8932-4268-BFB7-66D044FB785F}">
      <dgm:prSet/>
      <dgm:spPr/>
      <dgm:t>
        <a:bodyPr/>
        <a:lstStyle/>
        <a:p>
          <a:endParaRPr lang="en-US" sz="1600"/>
        </a:p>
      </dgm:t>
    </dgm:pt>
    <dgm:pt modelId="{CE339753-2778-4A22-BF12-260605471E6C}">
      <dgm:prSet phldrT="[Text]" custT="1"/>
      <dgm:spPr/>
      <dgm:t>
        <a:bodyPr/>
        <a:lstStyle/>
        <a:p>
          <a:r>
            <a:rPr lang="en-US" sz="1800" dirty="0"/>
            <a:t>Bag-of-words model</a:t>
          </a:r>
        </a:p>
      </dgm:t>
    </dgm:pt>
    <dgm:pt modelId="{690219EF-EAB2-4FC8-89C2-B1C12135A311}" type="parTrans" cxnId="{C0E1DFB1-999A-47A3-B635-C6725FB2E499}">
      <dgm:prSet/>
      <dgm:spPr/>
      <dgm:t>
        <a:bodyPr/>
        <a:lstStyle/>
        <a:p>
          <a:endParaRPr lang="en-US" sz="1600"/>
        </a:p>
      </dgm:t>
    </dgm:pt>
    <dgm:pt modelId="{E717F422-0F40-4279-8B8A-ED94404641A6}" type="sibTrans" cxnId="{C0E1DFB1-999A-47A3-B635-C6725FB2E499}">
      <dgm:prSet/>
      <dgm:spPr/>
      <dgm:t>
        <a:bodyPr/>
        <a:lstStyle/>
        <a:p>
          <a:endParaRPr lang="en-US" sz="1600"/>
        </a:p>
      </dgm:t>
    </dgm:pt>
    <dgm:pt modelId="{ED1C24FD-AA83-48B3-8245-B050342E7E77}">
      <dgm:prSet phldrT="[Text]" custT="1"/>
      <dgm:spPr/>
      <dgm:t>
        <a:bodyPr/>
        <a:lstStyle/>
        <a:p>
          <a:r>
            <a:rPr lang="en-US" sz="2400" dirty="0"/>
            <a:t>Employ topic modeling</a:t>
          </a:r>
        </a:p>
      </dgm:t>
    </dgm:pt>
    <dgm:pt modelId="{EC136823-B7C5-4892-9EA2-B9AC3924DB65}" type="parTrans" cxnId="{C05B5EED-5C7E-49FD-8567-DECD68805E10}">
      <dgm:prSet/>
      <dgm:spPr/>
      <dgm:t>
        <a:bodyPr/>
        <a:lstStyle/>
        <a:p>
          <a:endParaRPr lang="en-US" sz="1600"/>
        </a:p>
      </dgm:t>
    </dgm:pt>
    <dgm:pt modelId="{E3AB98CF-9BE0-4089-AB24-765587D05CB9}" type="sibTrans" cxnId="{C05B5EED-5C7E-49FD-8567-DECD68805E10}">
      <dgm:prSet/>
      <dgm:spPr/>
      <dgm:t>
        <a:bodyPr/>
        <a:lstStyle/>
        <a:p>
          <a:endParaRPr lang="en-US" sz="1600"/>
        </a:p>
      </dgm:t>
    </dgm:pt>
    <dgm:pt modelId="{AEC441D7-042D-4493-A8EE-1ACB52D12627}">
      <dgm:prSet phldrT="[Text]" custT="1"/>
      <dgm:spPr/>
      <dgm:t>
        <a:bodyPr/>
        <a:lstStyle/>
        <a:p>
          <a:r>
            <a:rPr lang="en-US" sz="1800" dirty="0"/>
            <a:t>Latent </a:t>
          </a:r>
          <a:r>
            <a:rPr lang="en-US" sz="1800" dirty="0" err="1"/>
            <a:t>Dirichlet</a:t>
          </a:r>
          <a:r>
            <a:rPr lang="en-US" sz="1800" dirty="0"/>
            <a:t> Allocation (LDA)</a:t>
          </a:r>
        </a:p>
      </dgm:t>
    </dgm:pt>
    <dgm:pt modelId="{D4E49861-1907-418F-8C0C-85034589D6D0}" type="parTrans" cxnId="{F439FFBD-6551-4D29-82F8-BE21E9C103EA}">
      <dgm:prSet/>
      <dgm:spPr/>
      <dgm:t>
        <a:bodyPr/>
        <a:lstStyle/>
        <a:p>
          <a:endParaRPr lang="en-US" sz="1600"/>
        </a:p>
      </dgm:t>
    </dgm:pt>
    <dgm:pt modelId="{42B7E45B-22EC-4823-9C66-4C8316265804}" type="sibTrans" cxnId="{F439FFBD-6551-4D29-82F8-BE21E9C103EA}">
      <dgm:prSet/>
      <dgm:spPr/>
      <dgm:t>
        <a:bodyPr/>
        <a:lstStyle/>
        <a:p>
          <a:endParaRPr lang="en-US" sz="1600"/>
        </a:p>
      </dgm:t>
    </dgm:pt>
    <dgm:pt modelId="{640B5399-9B3E-4DAB-8CE1-7C7943105E73}">
      <dgm:prSet phldrT="[Text]" custT="1"/>
      <dgm:spPr/>
      <dgm:t>
        <a:bodyPr/>
        <a:lstStyle/>
        <a:p>
          <a:r>
            <a:rPr lang="en-US" sz="2400" dirty="0"/>
            <a:t>Model the topic hierarchy </a:t>
          </a:r>
        </a:p>
      </dgm:t>
    </dgm:pt>
    <dgm:pt modelId="{5F53292A-334D-47B5-9E2F-E2CB8CE0340B}" type="parTrans" cxnId="{AF8775EE-110B-4825-A6BF-16C8D7F6CD01}">
      <dgm:prSet/>
      <dgm:spPr/>
      <dgm:t>
        <a:bodyPr/>
        <a:lstStyle/>
        <a:p>
          <a:endParaRPr lang="en-US" sz="1600"/>
        </a:p>
      </dgm:t>
    </dgm:pt>
    <dgm:pt modelId="{2404178E-4D81-49B2-A490-67FCF4C1332A}" type="sibTrans" cxnId="{AF8775EE-110B-4825-A6BF-16C8D7F6CD01}">
      <dgm:prSet/>
      <dgm:spPr/>
      <dgm:t>
        <a:bodyPr/>
        <a:lstStyle/>
        <a:p>
          <a:endParaRPr lang="en-US" sz="1600"/>
        </a:p>
      </dgm:t>
    </dgm:pt>
    <dgm:pt modelId="{36DA2573-DD01-44DD-9C14-25338B874530}">
      <dgm:prSet phldrT="[Text]" custT="1"/>
      <dgm:spPr/>
      <dgm:t>
        <a:bodyPr/>
        <a:lstStyle/>
        <a:p>
          <a:r>
            <a:rPr lang="en-US" sz="1800" dirty="0"/>
            <a:t>Bayesian Network Structure Learning (BNSL)</a:t>
          </a:r>
        </a:p>
      </dgm:t>
    </dgm:pt>
    <dgm:pt modelId="{32A888A0-7156-4CFA-820A-64386D5A7AE8}" type="parTrans" cxnId="{52BA345E-FECA-4E09-B8FD-1C3E6A5B4EF8}">
      <dgm:prSet/>
      <dgm:spPr/>
      <dgm:t>
        <a:bodyPr/>
        <a:lstStyle/>
        <a:p>
          <a:endParaRPr lang="en-US" sz="1600"/>
        </a:p>
      </dgm:t>
    </dgm:pt>
    <dgm:pt modelId="{19F99AD7-0402-4C60-B301-6ED534A488DE}" type="sibTrans" cxnId="{52BA345E-FECA-4E09-B8FD-1C3E6A5B4EF8}">
      <dgm:prSet/>
      <dgm:spPr/>
      <dgm:t>
        <a:bodyPr/>
        <a:lstStyle/>
        <a:p>
          <a:endParaRPr lang="en-US" sz="1600"/>
        </a:p>
      </dgm:t>
    </dgm:pt>
    <dgm:pt modelId="{7980D3F2-8650-449C-8402-C0A34AB0BC24}">
      <dgm:prSet phldrT="[Text]" custT="1"/>
      <dgm:spPr/>
      <dgm:t>
        <a:bodyPr/>
        <a:lstStyle/>
        <a:p>
          <a:r>
            <a:rPr lang="en-US" sz="2400" dirty="0"/>
            <a:t>Fit Kernel to Class Similarity Densities</a:t>
          </a:r>
        </a:p>
      </dgm:t>
    </dgm:pt>
    <dgm:pt modelId="{EC303239-3B14-455C-AB1A-C6661B090360}" type="parTrans" cxnId="{E3C2FAAB-4EBB-4D2A-A608-0E3952CEA375}">
      <dgm:prSet/>
      <dgm:spPr/>
      <dgm:t>
        <a:bodyPr/>
        <a:lstStyle/>
        <a:p>
          <a:endParaRPr lang="en-US" sz="1600"/>
        </a:p>
      </dgm:t>
    </dgm:pt>
    <dgm:pt modelId="{29FE4B1E-4E80-4C52-84DD-BD3F0D10583A}" type="sibTrans" cxnId="{E3C2FAAB-4EBB-4D2A-A608-0E3952CEA375}">
      <dgm:prSet/>
      <dgm:spPr/>
      <dgm:t>
        <a:bodyPr/>
        <a:lstStyle/>
        <a:p>
          <a:endParaRPr lang="en-US" sz="1600"/>
        </a:p>
      </dgm:t>
    </dgm:pt>
    <dgm:pt modelId="{EA8A366C-B30A-4728-BD5C-8972B61F5EE0}">
      <dgm:prSet phldrT="[Text]" custT="1"/>
      <dgm:spPr/>
      <dgm:t>
        <a:bodyPr/>
        <a:lstStyle/>
        <a:p>
          <a:r>
            <a:rPr lang="en-US" sz="1800" dirty="0"/>
            <a:t>Use kernels for classification</a:t>
          </a:r>
        </a:p>
      </dgm:t>
    </dgm:pt>
    <dgm:pt modelId="{EF8AF2EE-E726-4F16-8402-D36A57D80E54}" type="parTrans" cxnId="{7E19D488-FCD1-4A0B-9E8C-F983C3E3E359}">
      <dgm:prSet/>
      <dgm:spPr/>
      <dgm:t>
        <a:bodyPr/>
        <a:lstStyle/>
        <a:p>
          <a:endParaRPr lang="en-US" sz="1600"/>
        </a:p>
      </dgm:t>
    </dgm:pt>
    <dgm:pt modelId="{4302A66F-DCDC-45C0-88A5-92D46C006C94}" type="sibTrans" cxnId="{7E19D488-FCD1-4A0B-9E8C-F983C3E3E359}">
      <dgm:prSet/>
      <dgm:spPr/>
      <dgm:t>
        <a:bodyPr/>
        <a:lstStyle/>
        <a:p>
          <a:endParaRPr lang="en-US" sz="1600"/>
        </a:p>
      </dgm:t>
    </dgm:pt>
    <dgm:pt modelId="{D4F1CC49-6385-4C4E-A17C-1322947E07AB}" type="pres">
      <dgm:prSet presAssocID="{A730E914-CD05-40B0-B07C-48B9E1066F6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20AA997-DFEE-4B1A-A104-E6E9A393A072}" type="pres">
      <dgm:prSet presAssocID="{9B8CEB2A-6B0B-4BFB-9F01-102D4AFF6D2E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A4D903-318D-42B7-BAB1-732ABDF218EB}" type="pres">
      <dgm:prSet presAssocID="{9B8CEB2A-6B0B-4BFB-9F01-102D4AFF6D2E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DC3D5-5C0C-4EC8-A4C6-A0FD4CDE5777}" type="pres">
      <dgm:prSet presAssocID="{ED1C24FD-AA83-48B3-8245-B050342E7E77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B68469-2F36-4F50-BF5E-896EDDAE70B0}" type="pres">
      <dgm:prSet presAssocID="{ED1C24FD-AA83-48B3-8245-B050342E7E77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D5EC29-B2B2-4E44-BF03-8D149EBAAE5B}" type="pres">
      <dgm:prSet presAssocID="{640B5399-9B3E-4DAB-8CE1-7C7943105E73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0C068A-3871-4423-8916-69E7F80A4436}" type="pres">
      <dgm:prSet presAssocID="{640B5399-9B3E-4DAB-8CE1-7C7943105E73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2DEE4C-3318-4380-B711-57DB6114D120}" type="pres">
      <dgm:prSet presAssocID="{7980D3F2-8650-449C-8402-C0A34AB0BC24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D84201-3940-46A7-BEF5-F53584CC2434}" type="pres">
      <dgm:prSet presAssocID="{7980D3F2-8650-449C-8402-C0A34AB0BC24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43DA5F0-0E28-40E7-9CDE-47AE7ADCBCCD}" type="presOf" srcId="{CE339753-2778-4A22-BF12-260605471E6C}" destId="{DEA4D903-318D-42B7-BAB1-732ABDF218EB}" srcOrd="0" destOrd="0" presId="urn:microsoft.com/office/officeart/2005/8/layout/vList2"/>
    <dgm:cxn modelId="{AF8775EE-110B-4825-A6BF-16C8D7F6CD01}" srcId="{A730E914-CD05-40B0-B07C-48B9E1066F67}" destId="{640B5399-9B3E-4DAB-8CE1-7C7943105E73}" srcOrd="2" destOrd="0" parTransId="{5F53292A-334D-47B5-9E2F-E2CB8CE0340B}" sibTransId="{2404178E-4D81-49B2-A490-67FCF4C1332A}"/>
    <dgm:cxn modelId="{D43C89BB-13DE-42DB-9471-5932417E36DD}" type="presOf" srcId="{A730E914-CD05-40B0-B07C-48B9E1066F67}" destId="{D4F1CC49-6385-4C4E-A17C-1322947E07AB}" srcOrd="0" destOrd="0" presId="urn:microsoft.com/office/officeart/2005/8/layout/vList2"/>
    <dgm:cxn modelId="{E3C2FAAB-4EBB-4D2A-A608-0E3952CEA375}" srcId="{A730E914-CD05-40B0-B07C-48B9E1066F67}" destId="{7980D3F2-8650-449C-8402-C0A34AB0BC24}" srcOrd="3" destOrd="0" parTransId="{EC303239-3B14-455C-AB1A-C6661B090360}" sibTransId="{29FE4B1E-4E80-4C52-84DD-BD3F0D10583A}"/>
    <dgm:cxn modelId="{7E19D488-FCD1-4A0B-9E8C-F983C3E3E359}" srcId="{7980D3F2-8650-449C-8402-C0A34AB0BC24}" destId="{EA8A366C-B30A-4728-BD5C-8972B61F5EE0}" srcOrd="0" destOrd="0" parTransId="{EF8AF2EE-E726-4F16-8402-D36A57D80E54}" sibTransId="{4302A66F-DCDC-45C0-88A5-92D46C006C94}"/>
    <dgm:cxn modelId="{37318CBF-DF5E-404E-BADE-FDD4F821FD38}" type="presOf" srcId="{36DA2573-DD01-44DD-9C14-25338B874530}" destId="{A80C068A-3871-4423-8916-69E7F80A4436}" srcOrd="0" destOrd="0" presId="urn:microsoft.com/office/officeart/2005/8/layout/vList2"/>
    <dgm:cxn modelId="{E6ECB69B-AC8A-4944-B8A1-6D508BB0978C}" type="presOf" srcId="{9B8CEB2A-6B0B-4BFB-9F01-102D4AFF6D2E}" destId="{E20AA997-DFEE-4B1A-A104-E6E9A393A072}" srcOrd="0" destOrd="0" presId="urn:microsoft.com/office/officeart/2005/8/layout/vList2"/>
    <dgm:cxn modelId="{A54B4ECC-33F9-4B90-9642-50A553CF3DF0}" type="presOf" srcId="{640B5399-9B3E-4DAB-8CE1-7C7943105E73}" destId="{08D5EC29-B2B2-4E44-BF03-8D149EBAAE5B}" srcOrd="0" destOrd="0" presId="urn:microsoft.com/office/officeart/2005/8/layout/vList2"/>
    <dgm:cxn modelId="{45FB3D21-049D-4DC8-B343-3F7C5145450F}" type="presOf" srcId="{AEC441D7-042D-4493-A8EE-1ACB52D12627}" destId="{B1B68469-2F36-4F50-BF5E-896EDDAE70B0}" srcOrd="0" destOrd="0" presId="urn:microsoft.com/office/officeart/2005/8/layout/vList2"/>
    <dgm:cxn modelId="{F439FFBD-6551-4D29-82F8-BE21E9C103EA}" srcId="{ED1C24FD-AA83-48B3-8245-B050342E7E77}" destId="{AEC441D7-042D-4493-A8EE-1ACB52D12627}" srcOrd="0" destOrd="0" parTransId="{D4E49861-1907-418F-8C0C-85034589D6D0}" sibTransId="{42B7E45B-22EC-4823-9C66-4C8316265804}"/>
    <dgm:cxn modelId="{8A36B110-8932-4268-BFB7-66D044FB785F}" srcId="{A730E914-CD05-40B0-B07C-48B9E1066F67}" destId="{9B8CEB2A-6B0B-4BFB-9F01-102D4AFF6D2E}" srcOrd="0" destOrd="0" parTransId="{060BA06D-E099-4FA9-B464-F257B256E71F}" sibTransId="{F99B5123-3F5F-4D16-AF0E-E910ED27A43B}"/>
    <dgm:cxn modelId="{027DAA91-7DC3-42A6-872D-FC16D6C69F3D}" type="presOf" srcId="{EA8A366C-B30A-4728-BD5C-8972B61F5EE0}" destId="{36D84201-3940-46A7-BEF5-F53584CC2434}" srcOrd="0" destOrd="0" presId="urn:microsoft.com/office/officeart/2005/8/layout/vList2"/>
    <dgm:cxn modelId="{30C2F457-9539-4D31-82B9-F12B0DE952ED}" type="presOf" srcId="{ED1C24FD-AA83-48B3-8245-B050342E7E77}" destId="{FEBDC3D5-5C0C-4EC8-A4C6-A0FD4CDE5777}" srcOrd="0" destOrd="0" presId="urn:microsoft.com/office/officeart/2005/8/layout/vList2"/>
    <dgm:cxn modelId="{52BA345E-FECA-4E09-B8FD-1C3E6A5B4EF8}" srcId="{640B5399-9B3E-4DAB-8CE1-7C7943105E73}" destId="{36DA2573-DD01-44DD-9C14-25338B874530}" srcOrd="0" destOrd="0" parTransId="{32A888A0-7156-4CFA-820A-64386D5A7AE8}" sibTransId="{19F99AD7-0402-4C60-B301-6ED534A488DE}"/>
    <dgm:cxn modelId="{C05B5EED-5C7E-49FD-8567-DECD68805E10}" srcId="{A730E914-CD05-40B0-B07C-48B9E1066F67}" destId="{ED1C24FD-AA83-48B3-8245-B050342E7E77}" srcOrd="1" destOrd="0" parTransId="{EC136823-B7C5-4892-9EA2-B9AC3924DB65}" sibTransId="{E3AB98CF-9BE0-4089-AB24-765587D05CB9}"/>
    <dgm:cxn modelId="{BECC5C6F-4A61-4209-BC95-5B61B0AB2109}" type="presOf" srcId="{7980D3F2-8650-449C-8402-C0A34AB0BC24}" destId="{382DEE4C-3318-4380-B711-57DB6114D120}" srcOrd="0" destOrd="0" presId="urn:microsoft.com/office/officeart/2005/8/layout/vList2"/>
    <dgm:cxn modelId="{C0E1DFB1-999A-47A3-B635-C6725FB2E499}" srcId="{9B8CEB2A-6B0B-4BFB-9F01-102D4AFF6D2E}" destId="{CE339753-2778-4A22-BF12-260605471E6C}" srcOrd="0" destOrd="0" parTransId="{690219EF-EAB2-4FC8-89C2-B1C12135A311}" sibTransId="{E717F422-0F40-4279-8B8A-ED94404641A6}"/>
    <dgm:cxn modelId="{E7314AB9-0E64-4CE7-836F-0EB8FFDA5154}" type="presParOf" srcId="{D4F1CC49-6385-4C4E-A17C-1322947E07AB}" destId="{E20AA997-DFEE-4B1A-A104-E6E9A393A072}" srcOrd="0" destOrd="0" presId="urn:microsoft.com/office/officeart/2005/8/layout/vList2"/>
    <dgm:cxn modelId="{582C6815-A346-4362-9BD3-517371604986}" type="presParOf" srcId="{D4F1CC49-6385-4C4E-A17C-1322947E07AB}" destId="{DEA4D903-318D-42B7-BAB1-732ABDF218EB}" srcOrd="1" destOrd="0" presId="urn:microsoft.com/office/officeart/2005/8/layout/vList2"/>
    <dgm:cxn modelId="{B52BDD64-F76B-4902-8648-457C0B47C884}" type="presParOf" srcId="{D4F1CC49-6385-4C4E-A17C-1322947E07AB}" destId="{FEBDC3D5-5C0C-4EC8-A4C6-A0FD4CDE5777}" srcOrd="2" destOrd="0" presId="urn:microsoft.com/office/officeart/2005/8/layout/vList2"/>
    <dgm:cxn modelId="{63C842D8-2552-4B0E-80A6-4A2709F7506E}" type="presParOf" srcId="{D4F1CC49-6385-4C4E-A17C-1322947E07AB}" destId="{B1B68469-2F36-4F50-BF5E-896EDDAE70B0}" srcOrd="3" destOrd="0" presId="urn:microsoft.com/office/officeart/2005/8/layout/vList2"/>
    <dgm:cxn modelId="{483DAA1A-AC68-4C24-A345-22A227CA9E07}" type="presParOf" srcId="{D4F1CC49-6385-4C4E-A17C-1322947E07AB}" destId="{08D5EC29-B2B2-4E44-BF03-8D149EBAAE5B}" srcOrd="4" destOrd="0" presId="urn:microsoft.com/office/officeart/2005/8/layout/vList2"/>
    <dgm:cxn modelId="{714A575D-5466-4FEB-B90E-9DE30DF82CFB}" type="presParOf" srcId="{D4F1CC49-6385-4C4E-A17C-1322947E07AB}" destId="{A80C068A-3871-4423-8916-69E7F80A4436}" srcOrd="5" destOrd="0" presId="urn:microsoft.com/office/officeart/2005/8/layout/vList2"/>
    <dgm:cxn modelId="{51978F1E-4312-4591-BACE-2DB5FB8ABB19}" type="presParOf" srcId="{D4F1CC49-6385-4C4E-A17C-1322947E07AB}" destId="{382DEE4C-3318-4380-B711-57DB6114D120}" srcOrd="6" destOrd="0" presId="urn:microsoft.com/office/officeart/2005/8/layout/vList2"/>
    <dgm:cxn modelId="{9F94DB85-AB6F-4AF9-96CB-353E66DC4F57}" type="presParOf" srcId="{D4F1CC49-6385-4C4E-A17C-1322947E07AB}" destId="{36D84201-3940-46A7-BEF5-F53584CC2434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129FD58A-1B40-4DB5-8B58-28DB57FEF64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C8CB80-B8B1-4B6A-9CC4-E09E080517DA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FNC</a:t>
          </a:r>
        </a:p>
      </dgm:t>
    </dgm:pt>
    <dgm:pt modelId="{BA0A55C3-D9EA-4098-A19A-1B37C3474C1C}" type="parTrans" cxnId="{A7AA862F-6FB7-46FE-8B9C-03A58F5689E5}">
      <dgm:prSet/>
      <dgm:spPr/>
      <dgm:t>
        <a:bodyPr/>
        <a:lstStyle/>
        <a:p>
          <a:endParaRPr lang="en-US"/>
        </a:p>
      </dgm:t>
    </dgm:pt>
    <dgm:pt modelId="{F56B70DD-CCB5-40BA-BA78-B9C51A40B4B0}" type="sibTrans" cxnId="{A7AA862F-6FB7-46FE-8B9C-03A58F5689E5}">
      <dgm:prSet/>
      <dgm:spPr/>
      <dgm:t>
        <a:bodyPr/>
        <a:lstStyle/>
        <a:p>
          <a:endParaRPr lang="en-US"/>
        </a:p>
      </dgm:t>
    </dgm:pt>
    <dgm:pt modelId="{5EF7E154-4933-48CD-B5D0-CE620BC67E9E}">
      <dgm:prSet phldrT="[Text]"/>
      <dgm:spPr>
        <a:solidFill>
          <a:srgbClr val="6F6F74"/>
        </a:solidFill>
      </dgm:spPr>
      <dgm:t>
        <a:bodyPr/>
        <a:lstStyle/>
        <a:p>
          <a:r>
            <a:rPr lang="en-US" dirty="0"/>
            <a:t>Approach</a:t>
          </a:r>
        </a:p>
      </dgm:t>
    </dgm:pt>
    <dgm:pt modelId="{167E369E-88B1-47BA-A83F-BADD255DF1C0}" type="parTrans" cxnId="{54D22E7A-6E01-4EE2-B1D5-2137F860B783}">
      <dgm:prSet/>
      <dgm:spPr/>
      <dgm:t>
        <a:bodyPr/>
        <a:lstStyle/>
        <a:p>
          <a:endParaRPr lang="en-US"/>
        </a:p>
      </dgm:t>
    </dgm:pt>
    <dgm:pt modelId="{58195CF6-4B45-4BDA-AE24-D14B344CCA57}" type="sibTrans" cxnId="{54D22E7A-6E01-4EE2-B1D5-2137F860B783}">
      <dgm:prSet/>
      <dgm:spPr/>
      <dgm:t>
        <a:bodyPr/>
        <a:lstStyle/>
        <a:p>
          <a:endParaRPr lang="en-US"/>
        </a:p>
      </dgm:t>
    </dgm:pt>
    <dgm:pt modelId="{FE966B51-E37C-4557-A1F9-7EF75160ACE3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Analysis</a:t>
          </a:r>
        </a:p>
      </dgm:t>
    </dgm:pt>
    <dgm:pt modelId="{B0FD9F18-2C22-44D1-A085-371054845716}" type="parTrans" cxnId="{A2E1BF39-A0C5-459B-9469-51E89F6F9FF2}">
      <dgm:prSet/>
      <dgm:spPr/>
      <dgm:t>
        <a:bodyPr/>
        <a:lstStyle/>
        <a:p>
          <a:endParaRPr lang="en-US"/>
        </a:p>
      </dgm:t>
    </dgm:pt>
    <dgm:pt modelId="{355A08E2-0360-449A-90D2-FFA6942A51B7}" type="sibTrans" cxnId="{A2E1BF39-A0C5-459B-9469-51E89F6F9FF2}">
      <dgm:prSet/>
      <dgm:spPr/>
      <dgm:t>
        <a:bodyPr/>
        <a:lstStyle/>
        <a:p>
          <a:endParaRPr lang="en-US"/>
        </a:p>
      </dgm:t>
    </dgm:pt>
    <dgm:pt modelId="{D23D6A38-8118-43AB-9412-095DE03FA205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Conclusions</a:t>
          </a:r>
        </a:p>
      </dgm:t>
    </dgm:pt>
    <dgm:pt modelId="{9D4471D1-0B2C-41AF-9F09-03CE9C3C26A5}" type="parTrans" cxnId="{94BD16B8-711E-4DBA-BAC1-8423621E834E}">
      <dgm:prSet/>
      <dgm:spPr/>
      <dgm:t>
        <a:bodyPr/>
        <a:lstStyle/>
        <a:p>
          <a:endParaRPr lang="en-US"/>
        </a:p>
      </dgm:t>
    </dgm:pt>
    <dgm:pt modelId="{8FD09346-4FFB-4E50-A0C8-76C1F3A4F000}" type="sibTrans" cxnId="{94BD16B8-711E-4DBA-BAC1-8423621E834E}">
      <dgm:prSet/>
      <dgm:spPr/>
      <dgm:t>
        <a:bodyPr/>
        <a:lstStyle/>
        <a:p>
          <a:endParaRPr lang="en-US"/>
        </a:p>
      </dgm:t>
    </dgm:pt>
    <dgm:pt modelId="{9DB0898A-BC51-49D9-AE99-542585C7CF01}" type="pres">
      <dgm:prSet presAssocID="{129FD58A-1B40-4DB5-8B58-28DB57FEF64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35D150-130B-4965-B8A6-C26CE2CE570E}" type="pres">
      <dgm:prSet presAssocID="{FFC8CB80-B8B1-4B6A-9CC4-E09E080517D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312D72-DDF2-4A86-A081-64E622955FAC}" type="pres">
      <dgm:prSet presAssocID="{F56B70DD-CCB5-40BA-BA78-B9C51A40B4B0}" presName="parTxOnlySpace" presStyleCnt="0"/>
      <dgm:spPr/>
    </dgm:pt>
    <dgm:pt modelId="{35E96557-D233-4532-B667-CFD6EC496142}" type="pres">
      <dgm:prSet presAssocID="{5EF7E154-4933-48CD-B5D0-CE620BC67E9E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88B6E3-B793-4246-9419-E0D82C035478}" type="pres">
      <dgm:prSet presAssocID="{58195CF6-4B45-4BDA-AE24-D14B344CCA57}" presName="parTxOnlySpace" presStyleCnt="0"/>
      <dgm:spPr/>
    </dgm:pt>
    <dgm:pt modelId="{13BA8ABF-C773-4B60-9E0B-3ACCFE1D447B}" type="pres">
      <dgm:prSet presAssocID="{FE966B51-E37C-4557-A1F9-7EF75160ACE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746B8F-1024-438A-AEA0-5BB6FD570499}" type="pres">
      <dgm:prSet presAssocID="{355A08E2-0360-449A-90D2-FFA6942A51B7}" presName="parTxOnlySpace" presStyleCnt="0"/>
      <dgm:spPr/>
    </dgm:pt>
    <dgm:pt modelId="{09AFF305-AB61-4444-9A80-A72DBC60A4D0}" type="pres">
      <dgm:prSet presAssocID="{D23D6A38-8118-43AB-9412-095DE03FA20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E69115-2549-42DA-BFC1-A95193B028B1}" type="presOf" srcId="{D23D6A38-8118-43AB-9412-095DE03FA205}" destId="{09AFF305-AB61-4444-9A80-A72DBC60A4D0}" srcOrd="0" destOrd="0" presId="urn:microsoft.com/office/officeart/2005/8/layout/chevron1"/>
    <dgm:cxn modelId="{81FF891C-0680-41DF-8B84-70B538D706A4}" type="presOf" srcId="{129FD58A-1B40-4DB5-8B58-28DB57FEF640}" destId="{9DB0898A-BC51-49D9-AE99-542585C7CF01}" srcOrd="0" destOrd="0" presId="urn:microsoft.com/office/officeart/2005/8/layout/chevron1"/>
    <dgm:cxn modelId="{A7AA862F-6FB7-46FE-8B9C-03A58F5689E5}" srcId="{129FD58A-1B40-4DB5-8B58-28DB57FEF640}" destId="{FFC8CB80-B8B1-4B6A-9CC4-E09E080517DA}" srcOrd="0" destOrd="0" parTransId="{BA0A55C3-D9EA-4098-A19A-1B37C3474C1C}" sibTransId="{F56B70DD-CCB5-40BA-BA78-B9C51A40B4B0}"/>
    <dgm:cxn modelId="{54D22E7A-6E01-4EE2-B1D5-2137F860B783}" srcId="{129FD58A-1B40-4DB5-8B58-28DB57FEF640}" destId="{5EF7E154-4933-48CD-B5D0-CE620BC67E9E}" srcOrd="1" destOrd="0" parTransId="{167E369E-88B1-47BA-A83F-BADD255DF1C0}" sibTransId="{58195CF6-4B45-4BDA-AE24-D14B344CCA57}"/>
    <dgm:cxn modelId="{94BD16B8-711E-4DBA-BAC1-8423621E834E}" srcId="{129FD58A-1B40-4DB5-8B58-28DB57FEF640}" destId="{D23D6A38-8118-43AB-9412-095DE03FA205}" srcOrd="3" destOrd="0" parTransId="{9D4471D1-0B2C-41AF-9F09-03CE9C3C26A5}" sibTransId="{8FD09346-4FFB-4E50-A0C8-76C1F3A4F000}"/>
    <dgm:cxn modelId="{A2E1BF39-A0C5-459B-9469-51E89F6F9FF2}" srcId="{129FD58A-1B40-4DB5-8B58-28DB57FEF640}" destId="{FE966B51-E37C-4557-A1F9-7EF75160ACE3}" srcOrd="2" destOrd="0" parTransId="{B0FD9F18-2C22-44D1-A085-371054845716}" sibTransId="{355A08E2-0360-449A-90D2-FFA6942A51B7}"/>
    <dgm:cxn modelId="{07AF2A9A-DD0F-4D71-8DCE-080A75445BB4}" type="presOf" srcId="{FFC8CB80-B8B1-4B6A-9CC4-E09E080517DA}" destId="{1B35D150-130B-4965-B8A6-C26CE2CE570E}" srcOrd="0" destOrd="0" presId="urn:microsoft.com/office/officeart/2005/8/layout/chevron1"/>
    <dgm:cxn modelId="{E5F25F11-A4B1-4910-9D9A-3F5F5790639F}" type="presOf" srcId="{FE966B51-E37C-4557-A1F9-7EF75160ACE3}" destId="{13BA8ABF-C773-4B60-9E0B-3ACCFE1D447B}" srcOrd="0" destOrd="0" presId="urn:microsoft.com/office/officeart/2005/8/layout/chevron1"/>
    <dgm:cxn modelId="{454AD956-2469-492A-B021-81BD81DE5646}" type="presOf" srcId="{5EF7E154-4933-48CD-B5D0-CE620BC67E9E}" destId="{35E96557-D233-4532-B667-CFD6EC496142}" srcOrd="0" destOrd="0" presId="urn:microsoft.com/office/officeart/2005/8/layout/chevron1"/>
    <dgm:cxn modelId="{DEF1B041-9040-4D98-B55C-4A6D84970854}" type="presParOf" srcId="{9DB0898A-BC51-49D9-AE99-542585C7CF01}" destId="{1B35D150-130B-4965-B8A6-C26CE2CE570E}" srcOrd="0" destOrd="0" presId="urn:microsoft.com/office/officeart/2005/8/layout/chevron1"/>
    <dgm:cxn modelId="{247DB6B6-F2E5-453D-8882-5245DE76E1BA}" type="presParOf" srcId="{9DB0898A-BC51-49D9-AE99-542585C7CF01}" destId="{65312D72-DDF2-4A86-A081-64E622955FAC}" srcOrd="1" destOrd="0" presId="urn:microsoft.com/office/officeart/2005/8/layout/chevron1"/>
    <dgm:cxn modelId="{21215C61-AB7E-423F-BC4A-7D09772A7DFC}" type="presParOf" srcId="{9DB0898A-BC51-49D9-AE99-542585C7CF01}" destId="{35E96557-D233-4532-B667-CFD6EC496142}" srcOrd="2" destOrd="0" presId="urn:microsoft.com/office/officeart/2005/8/layout/chevron1"/>
    <dgm:cxn modelId="{8E48E812-2BCA-4432-BD49-5B8FF96F44A7}" type="presParOf" srcId="{9DB0898A-BC51-49D9-AE99-542585C7CF01}" destId="{3288B6E3-B793-4246-9419-E0D82C035478}" srcOrd="3" destOrd="0" presId="urn:microsoft.com/office/officeart/2005/8/layout/chevron1"/>
    <dgm:cxn modelId="{0577DE75-D01A-4062-AE55-E08EC95F4D32}" type="presParOf" srcId="{9DB0898A-BC51-49D9-AE99-542585C7CF01}" destId="{13BA8ABF-C773-4B60-9E0B-3ACCFE1D447B}" srcOrd="4" destOrd="0" presId="urn:microsoft.com/office/officeart/2005/8/layout/chevron1"/>
    <dgm:cxn modelId="{324C50B9-B366-4A75-93BC-23EC1A701F29}" type="presParOf" srcId="{9DB0898A-BC51-49D9-AE99-542585C7CF01}" destId="{DF746B8F-1024-438A-AEA0-5BB6FD570499}" srcOrd="5" destOrd="0" presId="urn:microsoft.com/office/officeart/2005/8/layout/chevron1"/>
    <dgm:cxn modelId="{381E8A84-8FEA-42C0-987B-B50A9CA7358D}" type="presParOf" srcId="{9DB0898A-BC51-49D9-AE99-542585C7CF01}" destId="{09AFF305-AB61-4444-9A80-A72DBC60A4D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129FD58A-1B40-4DB5-8B58-28DB57FEF64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C8CB80-B8B1-4B6A-9CC4-E09E080517DA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FNC</a:t>
          </a:r>
        </a:p>
      </dgm:t>
    </dgm:pt>
    <dgm:pt modelId="{BA0A55C3-D9EA-4098-A19A-1B37C3474C1C}" type="parTrans" cxnId="{A7AA862F-6FB7-46FE-8B9C-03A58F5689E5}">
      <dgm:prSet/>
      <dgm:spPr/>
      <dgm:t>
        <a:bodyPr/>
        <a:lstStyle/>
        <a:p>
          <a:endParaRPr lang="en-US"/>
        </a:p>
      </dgm:t>
    </dgm:pt>
    <dgm:pt modelId="{F56B70DD-CCB5-40BA-BA78-B9C51A40B4B0}" type="sibTrans" cxnId="{A7AA862F-6FB7-46FE-8B9C-03A58F5689E5}">
      <dgm:prSet/>
      <dgm:spPr/>
      <dgm:t>
        <a:bodyPr/>
        <a:lstStyle/>
        <a:p>
          <a:endParaRPr lang="en-US"/>
        </a:p>
      </dgm:t>
    </dgm:pt>
    <dgm:pt modelId="{5EF7E154-4933-48CD-B5D0-CE620BC67E9E}">
      <dgm:prSet phldrT="[Text]"/>
      <dgm:spPr>
        <a:solidFill>
          <a:srgbClr val="6F6F74"/>
        </a:solidFill>
      </dgm:spPr>
      <dgm:t>
        <a:bodyPr/>
        <a:lstStyle/>
        <a:p>
          <a:r>
            <a:rPr lang="en-US" dirty="0"/>
            <a:t>Approach</a:t>
          </a:r>
        </a:p>
      </dgm:t>
    </dgm:pt>
    <dgm:pt modelId="{167E369E-88B1-47BA-A83F-BADD255DF1C0}" type="parTrans" cxnId="{54D22E7A-6E01-4EE2-B1D5-2137F860B783}">
      <dgm:prSet/>
      <dgm:spPr/>
      <dgm:t>
        <a:bodyPr/>
        <a:lstStyle/>
        <a:p>
          <a:endParaRPr lang="en-US"/>
        </a:p>
      </dgm:t>
    </dgm:pt>
    <dgm:pt modelId="{58195CF6-4B45-4BDA-AE24-D14B344CCA57}" type="sibTrans" cxnId="{54D22E7A-6E01-4EE2-B1D5-2137F860B783}">
      <dgm:prSet/>
      <dgm:spPr/>
      <dgm:t>
        <a:bodyPr/>
        <a:lstStyle/>
        <a:p>
          <a:endParaRPr lang="en-US"/>
        </a:p>
      </dgm:t>
    </dgm:pt>
    <dgm:pt modelId="{FE966B51-E37C-4557-A1F9-7EF75160ACE3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Analysis</a:t>
          </a:r>
        </a:p>
      </dgm:t>
    </dgm:pt>
    <dgm:pt modelId="{B0FD9F18-2C22-44D1-A085-371054845716}" type="parTrans" cxnId="{A2E1BF39-A0C5-459B-9469-51E89F6F9FF2}">
      <dgm:prSet/>
      <dgm:spPr/>
      <dgm:t>
        <a:bodyPr/>
        <a:lstStyle/>
        <a:p>
          <a:endParaRPr lang="en-US"/>
        </a:p>
      </dgm:t>
    </dgm:pt>
    <dgm:pt modelId="{355A08E2-0360-449A-90D2-FFA6942A51B7}" type="sibTrans" cxnId="{A2E1BF39-A0C5-459B-9469-51E89F6F9FF2}">
      <dgm:prSet/>
      <dgm:spPr/>
      <dgm:t>
        <a:bodyPr/>
        <a:lstStyle/>
        <a:p>
          <a:endParaRPr lang="en-US"/>
        </a:p>
      </dgm:t>
    </dgm:pt>
    <dgm:pt modelId="{D23D6A38-8118-43AB-9412-095DE03FA205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Conclusions</a:t>
          </a:r>
        </a:p>
      </dgm:t>
    </dgm:pt>
    <dgm:pt modelId="{9D4471D1-0B2C-41AF-9F09-03CE9C3C26A5}" type="parTrans" cxnId="{94BD16B8-711E-4DBA-BAC1-8423621E834E}">
      <dgm:prSet/>
      <dgm:spPr/>
      <dgm:t>
        <a:bodyPr/>
        <a:lstStyle/>
        <a:p>
          <a:endParaRPr lang="en-US"/>
        </a:p>
      </dgm:t>
    </dgm:pt>
    <dgm:pt modelId="{8FD09346-4FFB-4E50-A0C8-76C1F3A4F000}" type="sibTrans" cxnId="{94BD16B8-711E-4DBA-BAC1-8423621E834E}">
      <dgm:prSet/>
      <dgm:spPr/>
      <dgm:t>
        <a:bodyPr/>
        <a:lstStyle/>
        <a:p>
          <a:endParaRPr lang="en-US"/>
        </a:p>
      </dgm:t>
    </dgm:pt>
    <dgm:pt modelId="{9DB0898A-BC51-49D9-AE99-542585C7CF01}" type="pres">
      <dgm:prSet presAssocID="{129FD58A-1B40-4DB5-8B58-28DB57FEF64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35D150-130B-4965-B8A6-C26CE2CE570E}" type="pres">
      <dgm:prSet presAssocID="{FFC8CB80-B8B1-4B6A-9CC4-E09E080517D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312D72-DDF2-4A86-A081-64E622955FAC}" type="pres">
      <dgm:prSet presAssocID="{F56B70DD-CCB5-40BA-BA78-B9C51A40B4B0}" presName="parTxOnlySpace" presStyleCnt="0"/>
      <dgm:spPr/>
    </dgm:pt>
    <dgm:pt modelId="{35E96557-D233-4532-B667-CFD6EC496142}" type="pres">
      <dgm:prSet presAssocID="{5EF7E154-4933-48CD-B5D0-CE620BC67E9E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88B6E3-B793-4246-9419-E0D82C035478}" type="pres">
      <dgm:prSet presAssocID="{58195CF6-4B45-4BDA-AE24-D14B344CCA57}" presName="parTxOnlySpace" presStyleCnt="0"/>
      <dgm:spPr/>
    </dgm:pt>
    <dgm:pt modelId="{13BA8ABF-C773-4B60-9E0B-3ACCFE1D447B}" type="pres">
      <dgm:prSet presAssocID="{FE966B51-E37C-4557-A1F9-7EF75160ACE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746B8F-1024-438A-AEA0-5BB6FD570499}" type="pres">
      <dgm:prSet presAssocID="{355A08E2-0360-449A-90D2-FFA6942A51B7}" presName="parTxOnlySpace" presStyleCnt="0"/>
      <dgm:spPr/>
    </dgm:pt>
    <dgm:pt modelId="{09AFF305-AB61-4444-9A80-A72DBC60A4D0}" type="pres">
      <dgm:prSet presAssocID="{D23D6A38-8118-43AB-9412-095DE03FA20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E69115-2549-42DA-BFC1-A95193B028B1}" type="presOf" srcId="{D23D6A38-8118-43AB-9412-095DE03FA205}" destId="{09AFF305-AB61-4444-9A80-A72DBC60A4D0}" srcOrd="0" destOrd="0" presId="urn:microsoft.com/office/officeart/2005/8/layout/chevron1"/>
    <dgm:cxn modelId="{81FF891C-0680-41DF-8B84-70B538D706A4}" type="presOf" srcId="{129FD58A-1B40-4DB5-8B58-28DB57FEF640}" destId="{9DB0898A-BC51-49D9-AE99-542585C7CF01}" srcOrd="0" destOrd="0" presId="urn:microsoft.com/office/officeart/2005/8/layout/chevron1"/>
    <dgm:cxn modelId="{A7AA862F-6FB7-46FE-8B9C-03A58F5689E5}" srcId="{129FD58A-1B40-4DB5-8B58-28DB57FEF640}" destId="{FFC8CB80-B8B1-4B6A-9CC4-E09E080517DA}" srcOrd="0" destOrd="0" parTransId="{BA0A55C3-D9EA-4098-A19A-1B37C3474C1C}" sibTransId="{F56B70DD-CCB5-40BA-BA78-B9C51A40B4B0}"/>
    <dgm:cxn modelId="{54D22E7A-6E01-4EE2-B1D5-2137F860B783}" srcId="{129FD58A-1B40-4DB5-8B58-28DB57FEF640}" destId="{5EF7E154-4933-48CD-B5D0-CE620BC67E9E}" srcOrd="1" destOrd="0" parTransId="{167E369E-88B1-47BA-A83F-BADD255DF1C0}" sibTransId="{58195CF6-4B45-4BDA-AE24-D14B344CCA57}"/>
    <dgm:cxn modelId="{94BD16B8-711E-4DBA-BAC1-8423621E834E}" srcId="{129FD58A-1B40-4DB5-8B58-28DB57FEF640}" destId="{D23D6A38-8118-43AB-9412-095DE03FA205}" srcOrd="3" destOrd="0" parTransId="{9D4471D1-0B2C-41AF-9F09-03CE9C3C26A5}" sibTransId="{8FD09346-4FFB-4E50-A0C8-76C1F3A4F000}"/>
    <dgm:cxn modelId="{A2E1BF39-A0C5-459B-9469-51E89F6F9FF2}" srcId="{129FD58A-1B40-4DB5-8B58-28DB57FEF640}" destId="{FE966B51-E37C-4557-A1F9-7EF75160ACE3}" srcOrd="2" destOrd="0" parTransId="{B0FD9F18-2C22-44D1-A085-371054845716}" sibTransId="{355A08E2-0360-449A-90D2-FFA6942A51B7}"/>
    <dgm:cxn modelId="{07AF2A9A-DD0F-4D71-8DCE-080A75445BB4}" type="presOf" srcId="{FFC8CB80-B8B1-4B6A-9CC4-E09E080517DA}" destId="{1B35D150-130B-4965-B8A6-C26CE2CE570E}" srcOrd="0" destOrd="0" presId="urn:microsoft.com/office/officeart/2005/8/layout/chevron1"/>
    <dgm:cxn modelId="{E5F25F11-A4B1-4910-9D9A-3F5F5790639F}" type="presOf" srcId="{FE966B51-E37C-4557-A1F9-7EF75160ACE3}" destId="{13BA8ABF-C773-4B60-9E0B-3ACCFE1D447B}" srcOrd="0" destOrd="0" presId="urn:microsoft.com/office/officeart/2005/8/layout/chevron1"/>
    <dgm:cxn modelId="{454AD956-2469-492A-B021-81BD81DE5646}" type="presOf" srcId="{5EF7E154-4933-48CD-B5D0-CE620BC67E9E}" destId="{35E96557-D233-4532-B667-CFD6EC496142}" srcOrd="0" destOrd="0" presId="urn:microsoft.com/office/officeart/2005/8/layout/chevron1"/>
    <dgm:cxn modelId="{DEF1B041-9040-4D98-B55C-4A6D84970854}" type="presParOf" srcId="{9DB0898A-BC51-49D9-AE99-542585C7CF01}" destId="{1B35D150-130B-4965-B8A6-C26CE2CE570E}" srcOrd="0" destOrd="0" presId="urn:microsoft.com/office/officeart/2005/8/layout/chevron1"/>
    <dgm:cxn modelId="{247DB6B6-F2E5-453D-8882-5245DE76E1BA}" type="presParOf" srcId="{9DB0898A-BC51-49D9-AE99-542585C7CF01}" destId="{65312D72-DDF2-4A86-A081-64E622955FAC}" srcOrd="1" destOrd="0" presId="urn:microsoft.com/office/officeart/2005/8/layout/chevron1"/>
    <dgm:cxn modelId="{21215C61-AB7E-423F-BC4A-7D09772A7DFC}" type="presParOf" srcId="{9DB0898A-BC51-49D9-AE99-542585C7CF01}" destId="{35E96557-D233-4532-B667-CFD6EC496142}" srcOrd="2" destOrd="0" presId="urn:microsoft.com/office/officeart/2005/8/layout/chevron1"/>
    <dgm:cxn modelId="{8E48E812-2BCA-4432-BD49-5B8FF96F44A7}" type="presParOf" srcId="{9DB0898A-BC51-49D9-AE99-542585C7CF01}" destId="{3288B6E3-B793-4246-9419-E0D82C035478}" srcOrd="3" destOrd="0" presId="urn:microsoft.com/office/officeart/2005/8/layout/chevron1"/>
    <dgm:cxn modelId="{0577DE75-D01A-4062-AE55-E08EC95F4D32}" type="presParOf" srcId="{9DB0898A-BC51-49D9-AE99-542585C7CF01}" destId="{13BA8ABF-C773-4B60-9E0B-3ACCFE1D447B}" srcOrd="4" destOrd="0" presId="urn:microsoft.com/office/officeart/2005/8/layout/chevron1"/>
    <dgm:cxn modelId="{324C50B9-B366-4A75-93BC-23EC1A701F29}" type="presParOf" srcId="{9DB0898A-BC51-49D9-AE99-542585C7CF01}" destId="{DF746B8F-1024-438A-AEA0-5BB6FD570499}" srcOrd="5" destOrd="0" presId="urn:microsoft.com/office/officeart/2005/8/layout/chevron1"/>
    <dgm:cxn modelId="{381E8A84-8FEA-42C0-987B-B50A9CA7358D}" type="presParOf" srcId="{9DB0898A-BC51-49D9-AE99-542585C7CF01}" destId="{09AFF305-AB61-4444-9A80-A72DBC60A4D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129FD58A-1B40-4DB5-8B58-28DB57FEF64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C8CB80-B8B1-4B6A-9CC4-E09E080517DA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FNC</a:t>
          </a:r>
        </a:p>
      </dgm:t>
    </dgm:pt>
    <dgm:pt modelId="{BA0A55C3-D9EA-4098-A19A-1B37C3474C1C}" type="parTrans" cxnId="{A7AA862F-6FB7-46FE-8B9C-03A58F5689E5}">
      <dgm:prSet/>
      <dgm:spPr/>
      <dgm:t>
        <a:bodyPr/>
        <a:lstStyle/>
        <a:p>
          <a:endParaRPr lang="en-US"/>
        </a:p>
      </dgm:t>
    </dgm:pt>
    <dgm:pt modelId="{F56B70DD-CCB5-40BA-BA78-B9C51A40B4B0}" type="sibTrans" cxnId="{A7AA862F-6FB7-46FE-8B9C-03A58F5689E5}">
      <dgm:prSet/>
      <dgm:spPr/>
      <dgm:t>
        <a:bodyPr/>
        <a:lstStyle/>
        <a:p>
          <a:endParaRPr lang="en-US"/>
        </a:p>
      </dgm:t>
    </dgm:pt>
    <dgm:pt modelId="{5EF7E154-4933-48CD-B5D0-CE620BC67E9E}">
      <dgm:prSet phldrT="[Text]"/>
      <dgm:spPr>
        <a:solidFill>
          <a:srgbClr val="6F6F74"/>
        </a:solidFill>
      </dgm:spPr>
      <dgm:t>
        <a:bodyPr/>
        <a:lstStyle/>
        <a:p>
          <a:r>
            <a:rPr lang="en-US" dirty="0"/>
            <a:t>Approach</a:t>
          </a:r>
        </a:p>
      </dgm:t>
    </dgm:pt>
    <dgm:pt modelId="{167E369E-88B1-47BA-A83F-BADD255DF1C0}" type="parTrans" cxnId="{54D22E7A-6E01-4EE2-B1D5-2137F860B783}">
      <dgm:prSet/>
      <dgm:spPr/>
      <dgm:t>
        <a:bodyPr/>
        <a:lstStyle/>
        <a:p>
          <a:endParaRPr lang="en-US"/>
        </a:p>
      </dgm:t>
    </dgm:pt>
    <dgm:pt modelId="{58195CF6-4B45-4BDA-AE24-D14B344CCA57}" type="sibTrans" cxnId="{54D22E7A-6E01-4EE2-B1D5-2137F860B783}">
      <dgm:prSet/>
      <dgm:spPr/>
      <dgm:t>
        <a:bodyPr/>
        <a:lstStyle/>
        <a:p>
          <a:endParaRPr lang="en-US"/>
        </a:p>
      </dgm:t>
    </dgm:pt>
    <dgm:pt modelId="{FE966B51-E37C-4557-A1F9-7EF75160ACE3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Analysis</a:t>
          </a:r>
        </a:p>
      </dgm:t>
    </dgm:pt>
    <dgm:pt modelId="{B0FD9F18-2C22-44D1-A085-371054845716}" type="parTrans" cxnId="{A2E1BF39-A0C5-459B-9469-51E89F6F9FF2}">
      <dgm:prSet/>
      <dgm:spPr/>
      <dgm:t>
        <a:bodyPr/>
        <a:lstStyle/>
        <a:p>
          <a:endParaRPr lang="en-US"/>
        </a:p>
      </dgm:t>
    </dgm:pt>
    <dgm:pt modelId="{355A08E2-0360-449A-90D2-FFA6942A51B7}" type="sibTrans" cxnId="{A2E1BF39-A0C5-459B-9469-51E89F6F9FF2}">
      <dgm:prSet/>
      <dgm:spPr/>
      <dgm:t>
        <a:bodyPr/>
        <a:lstStyle/>
        <a:p>
          <a:endParaRPr lang="en-US"/>
        </a:p>
      </dgm:t>
    </dgm:pt>
    <dgm:pt modelId="{D23D6A38-8118-43AB-9412-095DE03FA205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Conclusions</a:t>
          </a:r>
        </a:p>
      </dgm:t>
    </dgm:pt>
    <dgm:pt modelId="{9D4471D1-0B2C-41AF-9F09-03CE9C3C26A5}" type="parTrans" cxnId="{94BD16B8-711E-4DBA-BAC1-8423621E834E}">
      <dgm:prSet/>
      <dgm:spPr/>
      <dgm:t>
        <a:bodyPr/>
        <a:lstStyle/>
        <a:p>
          <a:endParaRPr lang="en-US"/>
        </a:p>
      </dgm:t>
    </dgm:pt>
    <dgm:pt modelId="{8FD09346-4FFB-4E50-A0C8-76C1F3A4F000}" type="sibTrans" cxnId="{94BD16B8-711E-4DBA-BAC1-8423621E834E}">
      <dgm:prSet/>
      <dgm:spPr/>
      <dgm:t>
        <a:bodyPr/>
        <a:lstStyle/>
        <a:p>
          <a:endParaRPr lang="en-US"/>
        </a:p>
      </dgm:t>
    </dgm:pt>
    <dgm:pt modelId="{9DB0898A-BC51-49D9-AE99-542585C7CF01}" type="pres">
      <dgm:prSet presAssocID="{129FD58A-1B40-4DB5-8B58-28DB57FEF64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35D150-130B-4965-B8A6-C26CE2CE570E}" type="pres">
      <dgm:prSet presAssocID="{FFC8CB80-B8B1-4B6A-9CC4-E09E080517D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312D72-DDF2-4A86-A081-64E622955FAC}" type="pres">
      <dgm:prSet presAssocID="{F56B70DD-CCB5-40BA-BA78-B9C51A40B4B0}" presName="parTxOnlySpace" presStyleCnt="0"/>
      <dgm:spPr/>
    </dgm:pt>
    <dgm:pt modelId="{35E96557-D233-4532-B667-CFD6EC496142}" type="pres">
      <dgm:prSet presAssocID="{5EF7E154-4933-48CD-B5D0-CE620BC67E9E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88B6E3-B793-4246-9419-E0D82C035478}" type="pres">
      <dgm:prSet presAssocID="{58195CF6-4B45-4BDA-AE24-D14B344CCA57}" presName="parTxOnlySpace" presStyleCnt="0"/>
      <dgm:spPr/>
    </dgm:pt>
    <dgm:pt modelId="{13BA8ABF-C773-4B60-9E0B-3ACCFE1D447B}" type="pres">
      <dgm:prSet presAssocID="{FE966B51-E37C-4557-A1F9-7EF75160ACE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746B8F-1024-438A-AEA0-5BB6FD570499}" type="pres">
      <dgm:prSet presAssocID="{355A08E2-0360-449A-90D2-FFA6942A51B7}" presName="parTxOnlySpace" presStyleCnt="0"/>
      <dgm:spPr/>
    </dgm:pt>
    <dgm:pt modelId="{09AFF305-AB61-4444-9A80-A72DBC60A4D0}" type="pres">
      <dgm:prSet presAssocID="{D23D6A38-8118-43AB-9412-095DE03FA20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E69115-2549-42DA-BFC1-A95193B028B1}" type="presOf" srcId="{D23D6A38-8118-43AB-9412-095DE03FA205}" destId="{09AFF305-AB61-4444-9A80-A72DBC60A4D0}" srcOrd="0" destOrd="0" presId="urn:microsoft.com/office/officeart/2005/8/layout/chevron1"/>
    <dgm:cxn modelId="{81FF891C-0680-41DF-8B84-70B538D706A4}" type="presOf" srcId="{129FD58A-1B40-4DB5-8B58-28DB57FEF640}" destId="{9DB0898A-BC51-49D9-AE99-542585C7CF01}" srcOrd="0" destOrd="0" presId="urn:microsoft.com/office/officeart/2005/8/layout/chevron1"/>
    <dgm:cxn modelId="{A7AA862F-6FB7-46FE-8B9C-03A58F5689E5}" srcId="{129FD58A-1B40-4DB5-8B58-28DB57FEF640}" destId="{FFC8CB80-B8B1-4B6A-9CC4-E09E080517DA}" srcOrd="0" destOrd="0" parTransId="{BA0A55C3-D9EA-4098-A19A-1B37C3474C1C}" sibTransId="{F56B70DD-CCB5-40BA-BA78-B9C51A40B4B0}"/>
    <dgm:cxn modelId="{54D22E7A-6E01-4EE2-B1D5-2137F860B783}" srcId="{129FD58A-1B40-4DB5-8B58-28DB57FEF640}" destId="{5EF7E154-4933-48CD-B5D0-CE620BC67E9E}" srcOrd="1" destOrd="0" parTransId="{167E369E-88B1-47BA-A83F-BADD255DF1C0}" sibTransId="{58195CF6-4B45-4BDA-AE24-D14B344CCA57}"/>
    <dgm:cxn modelId="{94BD16B8-711E-4DBA-BAC1-8423621E834E}" srcId="{129FD58A-1B40-4DB5-8B58-28DB57FEF640}" destId="{D23D6A38-8118-43AB-9412-095DE03FA205}" srcOrd="3" destOrd="0" parTransId="{9D4471D1-0B2C-41AF-9F09-03CE9C3C26A5}" sibTransId="{8FD09346-4FFB-4E50-A0C8-76C1F3A4F000}"/>
    <dgm:cxn modelId="{A2E1BF39-A0C5-459B-9469-51E89F6F9FF2}" srcId="{129FD58A-1B40-4DB5-8B58-28DB57FEF640}" destId="{FE966B51-E37C-4557-A1F9-7EF75160ACE3}" srcOrd="2" destOrd="0" parTransId="{B0FD9F18-2C22-44D1-A085-371054845716}" sibTransId="{355A08E2-0360-449A-90D2-FFA6942A51B7}"/>
    <dgm:cxn modelId="{07AF2A9A-DD0F-4D71-8DCE-080A75445BB4}" type="presOf" srcId="{FFC8CB80-B8B1-4B6A-9CC4-E09E080517DA}" destId="{1B35D150-130B-4965-B8A6-C26CE2CE570E}" srcOrd="0" destOrd="0" presId="urn:microsoft.com/office/officeart/2005/8/layout/chevron1"/>
    <dgm:cxn modelId="{E5F25F11-A4B1-4910-9D9A-3F5F5790639F}" type="presOf" srcId="{FE966B51-E37C-4557-A1F9-7EF75160ACE3}" destId="{13BA8ABF-C773-4B60-9E0B-3ACCFE1D447B}" srcOrd="0" destOrd="0" presId="urn:microsoft.com/office/officeart/2005/8/layout/chevron1"/>
    <dgm:cxn modelId="{454AD956-2469-492A-B021-81BD81DE5646}" type="presOf" srcId="{5EF7E154-4933-48CD-B5D0-CE620BC67E9E}" destId="{35E96557-D233-4532-B667-CFD6EC496142}" srcOrd="0" destOrd="0" presId="urn:microsoft.com/office/officeart/2005/8/layout/chevron1"/>
    <dgm:cxn modelId="{DEF1B041-9040-4D98-B55C-4A6D84970854}" type="presParOf" srcId="{9DB0898A-BC51-49D9-AE99-542585C7CF01}" destId="{1B35D150-130B-4965-B8A6-C26CE2CE570E}" srcOrd="0" destOrd="0" presId="urn:microsoft.com/office/officeart/2005/8/layout/chevron1"/>
    <dgm:cxn modelId="{247DB6B6-F2E5-453D-8882-5245DE76E1BA}" type="presParOf" srcId="{9DB0898A-BC51-49D9-AE99-542585C7CF01}" destId="{65312D72-DDF2-4A86-A081-64E622955FAC}" srcOrd="1" destOrd="0" presId="urn:microsoft.com/office/officeart/2005/8/layout/chevron1"/>
    <dgm:cxn modelId="{21215C61-AB7E-423F-BC4A-7D09772A7DFC}" type="presParOf" srcId="{9DB0898A-BC51-49D9-AE99-542585C7CF01}" destId="{35E96557-D233-4532-B667-CFD6EC496142}" srcOrd="2" destOrd="0" presId="urn:microsoft.com/office/officeart/2005/8/layout/chevron1"/>
    <dgm:cxn modelId="{8E48E812-2BCA-4432-BD49-5B8FF96F44A7}" type="presParOf" srcId="{9DB0898A-BC51-49D9-AE99-542585C7CF01}" destId="{3288B6E3-B793-4246-9419-E0D82C035478}" srcOrd="3" destOrd="0" presId="urn:microsoft.com/office/officeart/2005/8/layout/chevron1"/>
    <dgm:cxn modelId="{0577DE75-D01A-4062-AE55-E08EC95F4D32}" type="presParOf" srcId="{9DB0898A-BC51-49D9-AE99-542585C7CF01}" destId="{13BA8ABF-C773-4B60-9E0B-3ACCFE1D447B}" srcOrd="4" destOrd="0" presId="urn:microsoft.com/office/officeart/2005/8/layout/chevron1"/>
    <dgm:cxn modelId="{324C50B9-B366-4A75-93BC-23EC1A701F29}" type="presParOf" srcId="{9DB0898A-BC51-49D9-AE99-542585C7CF01}" destId="{DF746B8F-1024-438A-AEA0-5BB6FD570499}" srcOrd="5" destOrd="0" presId="urn:microsoft.com/office/officeart/2005/8/layout/chevron1"/>
    <dgm:cxn modelId="{381E8A84-8FEA-42C0-987B-B50A9CA7358D}" type="presParOf" srcId="{9DB0898A-BC51-49D9-AE99-542585C7CF01}" destId="{09AFF305-AB61-4444-9A80-A72DBC60A4D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129FD58A-1B40-4DB5-8B58-28DB57FEF64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C8CB80-B8B1-4B6A-9CC4-E09E080517DA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FNC</a:t>
          </a:r>
        </a:p>
      </dgm:t>
    </dgm:pt>
    <dgm:pt modelId="{BA0A55C3-D9EA-4098-A19A-1B37C3474C1C}" type="parTrans" cxnId="{A7AA862F-6FB7-46FE-8B9C-03A58F5689E5}">
      <dgm:prSet/>
      <dgm:spPr/>
      <dgm:t>
        <a:bodyPr/>
        <a:lstStyle/>
        <a:p>
          <a:endParaRPr lang="en-US"/>
        </a:p>
      </dgm:t>
    </dgm:pt>
    <dgm:pt modelId="{F56B70DD-CCB5-40BA-BA78-B9C51A40B4B0}" type="sibTrans" cxnId="{A7AA862F-6FB7-46FE-8B9C-03A58F5689E5}">
      <dgm:prSet/>
      <dgm:spPr/>
      <dgm:t>
        <a:bodyPr/>
        <a:lstStyle/>
        <a:p>
          <a:endParaRPr lang="en-US"/>
        </a:p>
      </dgm:t>
    </dgm:pt>
    <dgm:pt modelId="{5EF7E154-4933-48CD-B5D0-CE620BC67E9E}">
      <dgm:prSet phldrT="[Text]"/>
      <dgm:spPr>
        <a:solidFill>
          <a:srgbClr val="6F6F74"/>
        </a:solidFill>
      </dgm:spPr>
      <dgm:t>
        <a:bodyPr/>
        <a:lstStyle/>
        <a:p>
          <a:r>
            <a:rPr lang="en-US" dirty="0"/>
            <a:t>Approach</a:t>
          </a:r>
        </a:p>
      </dgm:t>
    </dgm:pt>
    <dgm:pt modelId="{167E369E-88B1-47BA-A83F-BADD255DF1C0}" type="parTrans" cxnId="{54D22E7A-6E01-4EE2-B1D5-2137F860B783}">
      <dgm:prSet/>
      <dgm:spPr/>
      <dgm:t>
        <a:bodyPr/>
        <a:lstStyle/>
        <a:p>
          <a:endParaRPr lang="en-US"/>
        </a:p>
      </dgm:t>
    </dgm:pt>
    <dgm:pt modelId="{58195CF6-4B45-4BDA-AE24-D14B344CCA57}" type="sibTrans" cxnId="{54D22E7A-6E01-4EE2-B1D5-2137F860B783}">
      <dgm:prSet/>
      <dgm:spPr/>
      <dgm:t>
        <a:bodyPr/>
        <a:lstStyle/>
        <a:p>
          <a:endParaRPr lang="en-US"/>
        </a:p>
      </dgm:t>
    </dgm:pt>
    <dgm:pt modelId="{FE966B51-E37C-4557-A1F9-7EF75160ACE3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Analysis</a:t>
          </a:r>
        </a:p>
      </dgm:t>
    </dgm:pt>
    <dgm:pt modelId="{B0FD9F18-2C22-44D1-A085-371054845716}" type="parTrans" cxnId="{A2E1BF39-A0C5-459B-9469-51E89F6F9FF2}">
      <dgm:prSet/>
      <dgm:spPr/>
      <dgm:t>
        <a:bodyPr/>
        <a:lstStyle/>
        <a:p>
          <a:endParaRPr lang="en-US"/>
        </a:p>
      </dgm:t>
    </dgm:pt>
    <dgm:pt modelId="{355A08E2-0360-449A-90D2-FFA6942A51B7}" type="sibTrans" cxnId="{A2E1BF39-A0C5-459B-9469-51E89F6F9FF2}">
      <dgm:prSet/>
      <dgm:spPr/>
      <dgm:t>
        <a:bodyPr/>
        <a:lstStyle/>
        <a:p>
          <a:endParaRPr lang="en-US"/>
        </a:p>
      </dgm:t>
    </dgm:pt>
    <dgm:pt modelId="{D23D6A38-8118-43AB-9412-095DE03FA205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Conclusions</a:t>
          </a:r>
        </a:p>
      </dgm:t>
    </dgm:pt>
    <dgm:pt modelId="{9D4471D1-0B2C-41AF-9F09-03CE9C3C26A5}" type="parTrans" cxnId="{94BD16B8-711E-4DBA-BAC1-8423621E834E}">
      <dgm:prSet/>
      <dgm:spPr/>
      <dgm:t>
        <a:bodyPr/>
        <a:lstStyle/>
        <a:p>
          <a:endParaRPr lang="en-US"/>
        </a:p>
      </dgm:t>
    </dgm:pt>
    <dgm:pt modelId="{8FD09346-4FFB-4E50-A0C8-76C1F3A4F000}" type="sibTrans" cxnId="{94BD16B8-711E-4DBA-BAC1-8423621E834E}">
      <dgm:prSet/>
      <dgm:spPr/>
      <dgm:t>
        <a:bodyPr/>
        <a:lstStyle/>
        <a:p>
          <a:endParaRPr lang="en-US"/>
        </a:p>
      </dgm:t>
    </dgm:pt>
    <dgm:pt modelId="{9DB0898A-BC51-49D9-AE99-542585C7CF01}" type="pres">
      <dgm:prSet presAssocID="{129FD58A-1B40-4DB5-8B58-28DB57FEF64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35D150-130B-4965-B8A6-C26CE2CE570E}" type="pres">
      <dgm:prSet presAssocID="{FFC8CB80-B8B1-4B6A-9CC4-E09E080517D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312D72-DDF2-4A86-A081-64E622955FAC}" type="pres">
      <dgm:prSet presAssocID="{F56B70DD-CCB5-40BA-BA78-B9C51A40B4B0}" presName="parTxOnlySpace" presStyleCnt="0"/>
      <dgm:spPr/>
    </dgm:pt>
    <dgm:pt modelId="{35E96557-D233-4532-B667-CFD6EC496142}" type="pres">
      <dgm:prSet presAssocID="{5EF7E154-4933-48CD-B5D0-CE620BC67E9E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88B6E3-B793-4246-9419-E0D82C035478}" type="pres">
      <dgm:prSet presAssocID="{58195CF6-4B45-4BDA-AE24-D14B344CCA57}" presName="parTxOnlySpace" presStyleCnt="0"/>
      <dgm:spPr/>
    </dgm:pt>
    <dgm:pt modelId="{13BA8ABF-C773-4B60-9E0B-3ACCFE1D447B}" type="pres">
      <dgm:prSet presAssocID="{FE966B51-E37C-4557-A1F9-7EF75160ACE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746B8F-1024-438A-AEA0-5BB6FD570499}" type="pres">
      <dgm:prSet presAssocID="{355A08E2-0360-449A-90D2-FFA6942A51B7}" presName="parTxOnlySpace" presStyleCnt="0"/>
      <dgm:spPr/>
    </dgm:pt>
    <dgm:pt modelId="{09AFF305-AB61-4444-9A80-A72DBC60A4D0}" type="pres">
      <dgm:prSet presAssocID="{D23D6A38-8118-43AB-9412-095DE03FA20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E69115-2549-42DA-BFC1-A95193B028B1}" type="presOf" srcId="{D23D6A38-8118-43AB-9412-095DE03FA205}" destId="{09AFF305-AB61-4444-9A80-A72DBC60A4D0}" srcOrd="0" destOrd="0" presId="urn:microsoft.com/office/officeart/2005/8/layout/chevron1"/>
    <dgm:cxn modelId="{81FF891C-0680-41DF-8B84-70B538D706A4}" type="presOf" srcId="{129FD58A-1B40-4DB5-8B58-28DB57FEF640}" destId="{9DB0898A-BC51-49D9-AE99-542585C7CF01}" srcOrd="0" destOrd="0" presId="urn:microsoft.com/office/officeart/2005/8/layout/chevron1"/>
    <dgm:cxn modelId="{A7AA862F-6FB7-46FE-8B9C-03A58F5689E5}" srcId="{129FD58A-1B40-4DB5-8B58-28DB57FEF640}" destId="{FFC8CB80-B8B1-4B6A-9CC4-E09E080517DA}" srcOrd="0" destOrd="0" parTransId="{BA0A55C3-D9EA-4098-A19A-1B37C3474C1C}" sibTransId="{F56B70DD-CCB5-40BA-BA78-B9C51A40B4B0}"/>
    <dgm:cxn modelId="{54D22E7A-6E01-4EE2-B1D5-2137F860B783}" srcId="{129FD58A-1B40-4DB5-8B58-28DB57FEF640}" destId="{5EF7E154-4933-48CD-B5D0-CE620BC67E9E}" srcOrd="1" destOrd="0" parTransId="{167E369E-88B1-47BA-A83F-BADD255DF1C0}" sibTransId="{58195CF6-4B45-4BDA-AE24-D14B344CCA57}"/>
    <dgm:cxn modelId="{94BD16B8-711E-4DBA-BAC1-8423621E834E}" srcId="{129FD58A-1B40-4DB5-8B58-28DB57FEF640}" destId="{D23D6A38-8118-43AB-9412-095DE03FA205}" srcOrd="3" destOrd="0" parTransId="{9D4471D1-0B2C-41AF-9F09-03CE9C3C26A5}" sibTransId="{8FD09346-4FFB-4E50-A0C8-76C1F3A4F000}"/>
    <dgm:cxn modelId="{A2E1BF39-A0C5-459B-9469-51E89F6F9FF2}" srcId="{129FD58A-1B40-4DB5-8B58-28DB57FEF640}" destId="{FE966B51-E37C-4557-A1F9-7EF75160ACE3}" srcOrd="2" destOrd="0" parTransId="{B0FD9F18-2C22-44D1-A085-371054845716}" sibTransId="{355A08E2-0360-449A-90D2-FFA6942A51B7}"/>
    <dgm:cxn modelId="{07AF2A9A-DD0F-4D71-8DCE-080A75445BB4}" type="presOf" srcId="{FFC8CB80-B8B1-4B6A-9CC4-E09E080517DA}" destId="{1B35D150-130B-4965-B8A6-C26CE2CE570E}" srcOrd="0" destOrd="0" presId="urn:microsoft.com/office/officeart/2005/8/layout/chevron1"/>
    <dgm:cxn modelId="{E5F25F11-A4B1-4910-9D9A-3F5F5790639F}" type="presOf" srcId="{FE966B51-E37C-4557-A1F9-7EF75160ACE3}" destId="{13BA8ABF-C773-4B60-9E0B-3ACCFE1D447B}" srcOrd="0" destOrd="0" presId="urn:microsoft.com/office/officeart/2005/8/layout/chevron1"/>
    <dgm:cxn modelId="{454AD956-2469-492A-B021-81BD81DE5646}" type="presOf" srcId="{5EF7E154-4933-48CD-B5D0-CE620BC67E9E}" destId="{35E96557-D233-4532-B667-CFD6EC496142}" srcOrd="0" destOrd="0" presId="urn:microsoft.com/office/officeart/2005/8/layout/chevron1"/>
    <dgm:cxn modelId="{DEF1B041-9040-4D98-B55C-4A6D84970854}" type="presParOf" srcId="{9DB0898A-BC51-49D9-AE99-542585C7CF01}" destId="{1B35D150-130B-4965-B8A6-C26CE2CE570E}" srcOrd="0" destOrd="0" presId="urn:microsoft.com/office/officeart/2005/8/layout/chevron1"/>
    <dgm:cxn modelId="{247DB6B6-F2E5-453D-8882-5245DE76E1BA}" type="presParOf" srcId="{9DB0898A-BC51-49D9-AE99-542585C7CF01}" destId="{65312D72-DDF2-4A86-A081-64E622955FAC}" srcOrd="1" destOrd="0" presId="urn:microsoft.com/office/officeart/2005/8/layout/chevron1"/>
    <dgm:cxn modelId="{21215C61-AB7E-423F-BC4A-7D09772A7DFC}" type="presParOf" srcId="{9DB0898A-BC51-49D9-AE99-542585C7CF01}" destId="{35E96557-D233-4532-B667-CFD6EC496142}" srcOrd="2" destOrd="0" presId="urn:microsoft.com/office/officeart/2005/8/layout/chevron1"/>
    <dgm:cxn modelId="{8E48E812-2BCA-4432-BD49-5B8FF96F44A7}" type="presParOf" srcId="{9DB0898A-BC51-49D9-AE99-542585C7CF01}" destId="{3288B6E3-B793-4246-9419-E0D82C035478}" srcOrd="3" destOrd="0" presId="urn:microsoft.com/office/officeart/2005/8/layout/chevron1"/>
    <dgm:cxn modelId="{0577DE75-D01A-4062-AE55-E08EC95F4D32}" type="presParOf" srcId="{9DB0898A-BC51-49D9-AE99-542585C7CF01}" destId="{13BA8ABF-C773-4B60-9E0B-3ACCFE1D447B}" srcOrd="4" destOrd="0" presId="urn:microsoft.com/office/officeart/2005/8/layout/chevron1"/>
    <dgm:cxn modelId="{324C50B9-B366-4A75-93BC-23EC1A701F29}" type="presParOf" srcId="{9DB0898A-BC51-49D9-AE99-542585C7CF01}" destId="{DF746B8F-1024-438A-AEA0-5BB6FD570499}" srcOrd="5" destOrd="0" presId="urn:microsoft.com/office/officeart/2005/8/layout/chevron1"/>
    <dgm:cxn modelId="{381E8A84-8FEA-42C0-987B-B50A9CA7358D}" type="presParOf" srcId="{9DB0898A-BC51-49D9-AE99-542585C7CF01}" destId="{09AFF305-AB61-4444-9A80-A72DBC60A4D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9FD58A-1B40-4DB5-8B58-28DB57FEF64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C8CB80-B8B1-4B6A-9CC4-E09E080517DA}">
      <dgm:prSet phldrT="[Text]"/>
      <dgm:spPr/>
      <dgm:t>
        <a:bodyPr/>
        <a:lstStyle/>
        <a:p>
          <a:r>
            <a:rPr lang="en-US" dirty="0"/>
            <a:t>FNC</a:t>
          </a:r>
        </a:p>
      </dgm:t>
    </dgm:pt>
    <dgm:pt modelId="{BA0A55C3-D9EA-4098-A19A-1B37C3474C1C}" type="parTrans" cxnId="{A7AA862F-6FB7-46FE-8B9C-03A58F5689E5}">
      <dgm:prSet/>
      <dgm:spPr/>
      <dgm:t>
        <a:bodyPr/>
        <a:lstStyle/>
        <a:p>
          <a:endParaRPr lang="en-US"/>
        </a:p>
      </dgm:t>
    </dgm:pt>
    <dgm:pt modelId="{F56B70DD-CCB5-40BA-BA78-B9C51A40B4B0}" type="sibTrans" cxnId="{A7AA862F-6FB7-46FE-8B9C-03A58F5689E5}">
      <dgm:prSet/>
      <dgm:spPr/>
      <dgm:t>
        <a:bodyPr/>
        <a:lstStyle/>
        <a:p>
          <a:endParaRPr lang="en-US"/>
        </a:p>
      </dgm:t>
    </dgm:pt>
    <dgm:pt modelId="{5EF7E154-4933-48CD-B5D0-CE620BC67E9E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Approach</a:t>
          </a:r>
        </a:p>
      </dgm:t>
    </dgm:pt>
    <dgm:pt modelId="{167E369E-88B1-47BA-A83F-BADD255DF1C0}" type="parTrans" cxnId="{54D22E7A-6E01-4EE2-B1D5-2137F860B783}">
      <dgm:prSet/>
      <dgm:spPr/>
      <dgm:t>
        <a:bodyPr/>
        <a:lstStyle/>
        <a:p>
          <a:endParaRPr lang="en-US"/>
        </a:p>
      </dgm:t>
    </dgm:pt>
    <dgm:pt modelId="{58195CF6-4B45-4BDA-AE24-D14B344CCA57}" type="sibTrans" cxnId="{54D22E7A-6E01-4EE2-B1D5-2137F860B783}">
      <dgm:prSet/>
      <dgm:spPr/>
      <dgm:t>
        <a:bodyPr/>
        <a:lstStyle/>
        <a:p>
          <a:endParaRPr lang="en-US"/>
        </a:p>
      </dgm:t>
    </dgm:pt>
    <dgm:pt modelId="{FE966B51-E37C-4557-A1F9-7EF75160ACE3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Analysis</a:t>
          </a:r>
        </a:p>
      </dgm:t>
    </dgm:pt>
    <dgm:pt modelId="{B0FD9F18-2C22-44D1-A085-371054845716}" type="parTrans" cxnId="{A2E1BF39-A0C5-459B-9469-51E89F6F9FF2}">
      <dgm:prSet/>
      <dgm:spPr/>
      <dgm:t>
        <a:bodyPr/>
        <a:lstStyle/>
        <a:p>
          <a:endParaRPr lang="en-US"/>
        </a:p>
      </dgm:t>
    </dgm:pt>
    <dgm:pt modelId="{355A08E2-0360-449A-90D2-FFA6942A51B7}" type="sibTrans" cxnId="{A2E1BF39-A0C5-459B-9469-51E89F6F9FF2}">
      <dgm:prSet/>
      <dgm:spPr/>
      <dgm:t>
        <a:bodyPr/>
        <a:lstStyle/>
        <a:p>
          <a:endParaRPr lang="en-US"/>
        </a:p>
      </dgm:t>
    </dgm:pt>
    <dgm:pt modelId="{D23D6A38-8118-43AB-9412-095DE03FA205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Conclusions</a:t>
          </a:r>
        </a:p>
      </dgm:t>
    </dgm:pt>
    <dgm:pt modelId="{9D4471D1-0B2C-41AF-9F09-03CE9C3C26A5}" type="parTrans" cxnId="{94BD16B8-711E-4DBA-BAC1-8423621E834E}">
      <dgm:prSet/>
      <dgm:spPr/>
      <dgm:t>
        <a:bodyPr/>
        <a:lstStyle/>
        <a:p>
          <a:endParaRPr lang="en-US"/>
        </a:p>
      </dgm:t>
    </dgm:pt>
    <dgm:pt modelId="{8FD09346-4FFB-4E50-A0C8-76C1F3A4F000}" type="sibTrans" cxnId="{94BD16B8-711E-4DBA-BAC1-8423621E834E}">
      <dgm:prSet/>
      <dgm:spPr/>
      <dgm:t>
        <a:bodyPr/>
        <a:lstStyle/>
        <a:p>
          <a:endParaRPr lang="en-US"/>
        </a:p>
      </dgm:t>
    </dgm:pt>
    <dgm:pt modelId="{9DB0898A-BC51-49D9-AE99-542585C7CF01}" type="pres">
      <dgm:prSet presAssocID="{129FD58A-1B40-4DB5-8B58-28DB57FEF64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35D150-130B-4965-B8A6-C26CE2CE570E}" type="pres">
      <dgm:prSet presAssocID="{FFC8CB80-B8B1-4B6A-9CC4-E09E080517D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312D72-DDF2-4A86-A081-64E622955FAC}" type="pres">
      <dgm:prSet presAssocID="{F56B70DD-CCB5-40BA-BA78-B9C51A40B4B0}" presName="parTxOnlySpace" presStyleCnt="0"/>
      <dgm:spPr/>
    </dgm:pt>
    <dgm:pt modelId="{35E96557-D233-4532-B667-CFD6EC496142}" type="pres">
      <dgm:prSet presAssocID="{5EF7E154-4933-48CD-B5D0-CE620BC67E9E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88B6E3-B793-4246-9419-E0D82C035478}" type="pres">
      <dgm:prSet presAssocID="{58195CF6-4B45-4BDA-AE24-D14B344CCA57}" presName="parTxOnlySpace" presStyleCnt="0"/>
      <dgm:spPr/>
    </dgm:pt>
    <dgm:pt modelId="{13BA8ABF-C773-4B60-9E0B-3ACCFE1D447B}" type="pres">
      <dgm:prSet presAssocID="{FE966B51-E37C-4557-A1F9-7EF75160ACE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746B8F-1024-438A-AEA0-5BB6FD570499}" type="pres">
      <dgm:prSet presAssocID="{355A08E2-0360-449A-90D2-FFA6942A51B7}" presName="parTxOnlySpace" presStyleCnt="0"/>
      <dgm:spPr/>
    </dgm:pt>
    <dgm:pt modelId="{09AFF305-AB61-4444-9A80-A72DBC60A4D0}" type="pres">
      <dgm:prSet presAssocID="{D23D6A38-8118-43AB-9412-095DE03FA20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E69115-2549-42DA-BFC1-A95193B028B1}" type="presOf" srcId="{D23D6A38-8118-43AB-9412-095DE03FA205}" destId="{09AFF305-AB61-4444-9A80-A72DBC60A4D0}" srcOrd="0" destOrd="0" presId="urn:microsoft.com/office/officeart/2005/8/layout/chevron1"/>
    <dgm:cxn modelId="{81FF891C-0680-41DF-8B84-70B538D706A4}" type="presOf" srcId="{129FD58A-1B40-4DB5-8B58-28DB57FEF640}" destId="{9DB0898A-BC51-49D9-AE99-542585C7CF01}" srcOrd="0" destOrd="0" presId="urn:microsoft.com/office/officeart/2005/8/layout/chevron1"/>
    <dgm:cxn modelId="{54D22E7A-6E01-4EE2-B1D5-2137F860B783}" srcId="{129FD58A-1B40-4DB5-8B58-28DB57FEF640}" destId="{5EF7E154-4933-48CD-B5D0-CE620BC67E9E}" srcOrd="1" destOrd="0" parTransId="{167E369E-88B1-47BA-A83F-BADD255DF1C0}" sibTransId="{58195CF6-4B45-4BDA-AE24-D14B344CCA57}"/>
    <dgm:cxn modelId="{A7AA862F-6FB7-46FE-8B9C-03A58F5689E5}" srcId="{129FD58A-1B40-4DB5-8B58-28DB57FEF640}" destId="{FFC8CB80-B8B1-4B6A-9CC4-E09E080517DA}" srcOrd="0" destOrd="0" parTransId="{BA0A55C3-D9EA-4098-A19A-1B37C3474C1C}" sibTransId="{F56B70DD-CCB5-40BA-BA78-B9C51A40B4B0}"/>
    <dgm:cxn modelId="{94BD16B8-711E-4DBA-BAC1-8423621E834E}" srcId="{129FD58A-1B40-4DB5-8B58-28DB57FEF640}" destId="{D23D6A38-8118-43AB-9412-095DE03FA205}" srcOrd="3" destOrd="0" parTransId="{9D4471D1-0B2C-41AF-9F09-03CE9C3C26A5}" sibTransId="{8FD09346-4FFB-4E50-A0C8-76C1F3A4F000}"/>
    <dgm:cxn modelId="{A2E1BF39-A0C5-459B-9469-51E89F6F9FF2}" srcId="{129FD58A-1B40-4DB5-8B58-28DB57FEF640}" destId="{FE966B51-E37C-4557-A1F9-7EF75160ACE3}" srcOrd="2" destOrd="0" parTransId="{B0FD9F18-2C22-44D1-A085-371054845716}" sibTransId="{355A08E2-0360-449A-90D2-FFA6942A51B7}"/>
    <dgm:cxn modelId="{07AF2A9A-DD0F-4D71-8DCE-080A75445BB4}" type="presOf" srcId="{FFC8CB80-B8B1-4B6A-9CC4-E09E080517DA}" destId="{1B35D150-130B-4965-B8A6-C26CE2CE570E}" srcOrd="0" destOrd="0" presId="urn:microsoft.com/office/officeart/2005/8/layout/chevron1"/>
    <dgm:cxn modelId="{E5F25F11-A4B1-4910-9D9A-3F5F5790639F}" type="presOf" srcId="{FE966B51-E37C-4557-A1F9-7EF75160ACE3}" destId="{13BA8ABF-C773-4B60-9E0B-3ACCFE1D447B}" srcOrd="0" destOrd="0" presId="urn:microsoft.com/office/officeart/2005/8/layout/chevron1"/>
    <dgm:cxn modelId="{454AD956-2469-492A-B021-81BD81DE5646}" type="presOf" srcId="{5EF7E154-4933-48CD-B5D0-CE620BC67E9E}" destId="{35E96557-D233-4532-B667-CFD6EC496142}" srcOrd="0" destOrd="0" presId="urn:microsoft.com/office/officeart/2005/8/layout/chevron1"/>
    <dgm:cxn modelId="{DEF1B041-9040-4D98-B55C-4A6D84970854}" type="presParOf" srcId="{9DB0898A-BC51-49D9-AE99-542585C7CF01}" destId="{1B35D150-130B-4965-B8A6-C26CE2CE570E}" srcOrd="0" destOrd="0" presId="urn:microsoft.com/office/officeart/2005/8/layout/chevron1"/>
    <dgm:cxn modelId="{247DB6B6-F2E5-453D-8882-5245DE76E1BA}" type="presParOf" srcId="{9DB0898A-BC51-49D9-AE99-542585C7CF01}" destId="{65312D72-DDF2-4A86-A081-64E622955FAC}" srcOrd="1" destOrd="0" presId="urn:microsoft.com/office/officeart/2005/8/layout/chevron1"/>
    <dgm:cxn modelId="{21215C61-AB7E-423F-BC4A-7D09772A7DFC}" type="presParOf" srcId="{9DB0898A-BC51-49D9-AE99-542585C7CF01}" destId="{35E96557-D233-4532-B667-CFD6EC496142}" srcOrd="2" destOrd="0" presId="urn:microsoft.com/office/officeart/2005/8/layout/chevron1"/>
    <dgm:cxn modelId="{8E48E812-2BCA-4432-BD49-5B8FF96F44A7}" type="presParOf" srcId="{9DB0898A-BC51-49D9-AE99-542585C7CF01}" destId="{3288B6E3-B793-4246-9419-E0D82C035478}" srcOrd="3" destOrd="0" presId="urn:microsoft.com/office/officeart/2005/8/layout/chevron1"/>
    <dgm:cxn modelId="{0577DE75-D01A-4062-AE55-E08EC95F4D32}" type="presParOf" srcId="{9DB0898A-BC51-49D9-AE99-542585C7CF01}" destId="{13BA8ABF-C773-4B60-9E0B-3ACCFE1D447B}" srcOrd="4" destOrd="0" presId="urn:microsoft.com/office/officeart/2005/8/layout/chevron1"/>
    <dgm:cxn modelId="{324C50B9-B366-4A75-93BC-23EC1A701F29}" type="presParOf" srcId="{9DB0898A-BC51-49D9-AE99-542585C7CF01}" destId="{DF746B8F-1024-438A-AEA0-5BB6FD570499}" srcOrd="5" destOrd="0" presId="urn:microsoft.com/office/officeart/2005/8/layout/chevron1"/>
    <dgm:cxn modelId="{381E8A84-8FEA-42C0-987B-B50A9CA7358D}" type="presParOf" srcId="{9DB0898A-BC51-49D9-AE99-542585C7CF01}" destId="{09AFF305-AB61-4444-9A80-A72DBC60A4D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129FD58A-1B40-4DB5-8B58-28DB57FEF64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C8CB80-B8B1-4B6A-9CC4-E09E080517DA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FNC</a:t>
          </a:r>
        </a:p>
      </dgm:t>
    </dgm:pt>
    <dgm:pt modelId="{BA0A55C3-D9EA-4098-A19A-1B37C3474C1C}" type="parTrans" cxnId="{A7AA862F-6FB7-46FE-8B9C-03A58F5689E5}">
      <dgm:prSet/>
      <dgm:spPr/>
      <dgm:t>
        <a:bodyPr/>
        <a:lstStyle/>
        <a:p>
          <a:endParaRPr lang="en-US"/>
        </a:p>
      </dgm:t>
    </dgm:pt>
    <dgm:pt modelId="{F56B70DD-CCB5-40BA-BA78-B9C51A40B4B0}" type="sibTrans" cxnId="{A7AA862F-6FB7-46FE-8B9C-03A58F5689E5}">
      <dgm:prSet/>
      <dgm:spPr/>
      <dgm:t>
        <a:bodyPr/>
        <a:lstStyle/>
        <a:p>
          <a:endParaRPr lang="en-US"/>
        </a:p>
      </dgm:t>
    </dgm:pt>
    <dgm:pt modelId="{5EF7E154-4933-48CD-B5D0-CE620BC67E9E}">
      <dgm:prSet phldrT="[Text]"/>
      <dgm:spPr>
        <a:solidFill>
          <a:srgbClr val="6F6F74"/>
        </a:solidFill>
      </dgm:spPr>
      <dgm:t>
        <a:bodyPr/>
        <a:lstStyle/>
        <a:p>
          <a:r>
            <a:rPr lang="en-US" dirty="0"/>
            <a:t>Approach</a:t>
          </a:r>
        </a:p>
      </dgm:t>
    </dgm:pt>
    <dgm:pt modelId="{167E369E-88B1-47BA-A83F-BADD255DF1C0}" type="parTrans" cxnId="{54D22E7A-6E01-4EE2-B1D5-2137F860B783}">
      <dgm:prSet/>
      <dgm:spPr/>
      <dgm:t>
        <a:bodyPr/>
        <a:lstStyle/>
        <a:p>
          <a:endParaRPr lang="en-US"/>
        </a:p>
      </dgm:t>
    </dgm:pt>
    <dgm:pt modelId="{58195CF6-4B45-4BDA-AE24-D14B344CCA57}" type="sibTrans" cxnId="{54D22E7A-6E01-4EE2-B1D5-2137F860B783}">
      <dgm:prSet/>
      <dgm:spPr/>
      <dgm:t>
        <a:bodyPr/>
        <a:lstStyle/>
        <a:p>
          <a:endParaRPr lang="en-US"/>
        </a:p>
      </dgm:t>
    </dgm:pt>
    <dgm:pt modelId="{FE966B51-E37C-4557-A1F9-7EF75160ACE3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Analysis</a:t>
          </a:r>
        </a:p>
      </dgm:t>
    </dgm:pt>
    <dgm:pt modelId="{B0FD9F18-2C22-44D1-A085-371054845716}" type="parTrans" cxnId="{A2E1BF39-A0C5-459B-9469-51E89F6F9FF2}">
      <dgm:prSet/>
      <dgm:spPr/>
      <dgm:t>
        <a:bodyPr/>
        <a:lstStyle/>
        <a:p>
          <a:endParaRPr lang="en-US"/>
        </a:p>
      </dgm:t>
    </dgm:pt>
    <dgm:pt modelId="{355A08E2-0360-449A-90D2-FFA6942A51B7}" type="sibTrans" cxnId="{A2E1BF39-A0C5-459B-9469-51E89F6F9FF2}">
      <dgm:prSet/>
      <dgm:spPr/>
      <dgm:t>
        <a:bodyPr/>
        <a:lstStyle/>
        <a:p>
          <a:endParaRPr lang="en-US"/>
        </a:p>
      </dgm:t>
    </dgm:pt>
    <dgm:pt modelId="{D23D6A38-8118-43AB-9412-095DE03FA205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Conclusions</a:t>
          </a:r>
        </a:p>
      </dgm:t>
    </dgm:pt>
    <dgm:pt modelId="{9D4471D1-0B2C-41AF-9F09-03CE9C3C26A5}" type="parTrans" cxnId="{94BD16B8-711E-4DBA-BAC1-8423621E834E}">
      <dgm:prSet/>
      <dgm:spPr/>
      <dgm:t>
        <a:bodyPr/>
        <a:lstStyle/>
        <a:p>
          <a:endParaRPr lang="en-US"/>
        </a:p>
      </dgm:t>
    </dgm:pt>
    <dgm:pt modelId="{8FD09346-4FFB-4E50-A0C8-76C1F3A4F000}" type="sibTrans" cxnId="{94BD16B8-711E-4DBA-BAC1-8423621E834E}">
      <dgm:prSet/>
      <dgm:spPr/>
      <dgm:t>
        <a:bodyPr/>
        <a:lstStyle/>
        <a:p>
          <a:endParaRPr lang="en-US"/>
        </a:p>
      </dgm:t>
    </dgm:pt>
    <dgm:pt modelId="{9DB0898A-BC51-49D9-AE99-542585C7CF01}" type="pres">
      <dgm:prSet presAssocID="{129FD58A-1B40-4DB5-8B58-28DB57FEF64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35D150-130B-4965-B8A6-C26CE2CE570E}" type="pres">
      <dgm:prSet presAssocID="{FFC8CB80-B8B1-4B6A-9CC4-E09E080517D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312D72-DDF2-4A86-A081-64E622955FAC}" type="pres">
      <dgm:prSet presAssocID="{F56B70DD-CCB5-40BA-BA78-B9C51A40B4B0}" presName="parTxOnlySpace" presStyleCnt="0"/>
      <dgm:spPr/>
    </dgm:pt>
    <dgm:pt modelId="{35E96557-D233-4532-B667-CFD6EC496142}" type="pres">
      <dgm:prSet presAssocID="{5EF7E154-4933-48CD-B5D0-CE620BC67E9E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88B6E3-B793-4246-9419-E0D82C035478}" type="pres">
      <dgm:prSet presAssocID="{58195CF6-4B45-4BDA-AE24-D14B344CCA57}" presName="parTxOnlySpace" presStyleCnt="0"/>
      <dgm:spPr/>
    </dgm:pt>
    <dgm:pt modelId="{13BA8ABF-C773-4B60-9E0B-3ACCFE1D447B}" type="pres">
      <dgm:prSet presAssocID="{FE966B51-E37C-4557-A1F9-7EF75160ACE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746B8F-1024-438A-AEA0-5BB6FD570499}" type="pres">
      <dgm:prSet presAssocID="{355A08E2-0360-449A-90D2-FFA6942A51B7}" presName="parTxOnlySpace" presStyleCnt="0"/>
      <dgm:spPr/>
    </dgm:pt>
    <dgm:pt modelId="{09AFF305-AB61-4444-9A80-A72DBC60A4D0}" type="pres">
      <dgm:prSet presAssocID="{D23D6A38-8118-43AB-9412-095DE03FA20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E69115-2549-42DA-BFC1-A95193B028B1}" type="presOf" srcId="{D23D6A38-8118-43AB-9412-095DE03FA205}" destId="{09AFF305-AB61-4444-9A80-A72DBC60A4D0}" srcOrd="0" destOrd="0" presId="urn:microsoft.com/office/officeart/2005/8/layout/chevron1"/>
    <dgm:cxn modelId="{81FF891C-0680-41DF-8B84-70B538D706A4}" type="presOf" srcId="{129FD58A-1B40-4DB5-8B58-28DB57FEF640}" destId="{9DB0898A-BC51-49D9-AE99-542585C7CF01}" srcOrd="0" destOrd="0" presId="urn:microsoft.com/office/officeart/2005/8/layout/chevron1"/>
    <dgm:cxn modelId="{A7AA862F-6FB7-46FE-8B9C-03A58F5689E5}" srcId="{129FD58A-1B40-4DB5-8B58-28DB57FEF640}" destId="{FFC8CB80-B8B1-4B6A-9CC4-E09E080517DA}" srcOrd="0" destOrd="0" parTransId="{BA0A55C3-D9EA-4098-A19A-1B37C3474C1C}" sibTransId="{F56B70DD-CCB5-40BA-BA78-B9C51A40B4B0}"/>
    <dgm:cxn modelId="{54D22E7A-6E01-4EE2-B1D5-2137F860B783}" srcId="{129FD58A-1B40-4DB5-8B58-28DB57FEF640}" destId="{5EF7E154-4933-48CD-B5D0-CE620BC67E9E}" srcOrd="1" destOrd="0" parTransId="{167E369E-88B1-47BA-A83F-BADD255DF1C0}" sibTransId="{58195CF6-4B45-4BDA-AE24-D14B344CCA57}"/>
    <dgm:cxn modelId="{94BD16B8-711E-4DBA-BAC1-8423621E834E}" srcId="{129FD58A-1B40-4DB5-8B58-28DB57FEF640}" destId="{D23D6A38-8118-43AB-9412-095DE03FA205}" srcOrd="3" destOrd="0" parTransId="{9D4471D1-0B2C-41AF-9F09-03CE9C3C26A5}" sibTransId="{8FD09346-4FFB-4E50-A0C8-76C1F3A4F000}"/>
    <dgm:cxn modelId="{A2E1BF39-A0C5-459B-9469-51E89F6F9FF2}" srcId="{129FD58A-1B40-4DB5-8B58-28DB57FEF640}" destId="{FE966B51-E37C-4557-A1F9-7EF75160ACE3}" srcOrd="2" destOrd="0" parTransId="{B0FD9F18-2C22-44D1-A085-371054845716}" sibTransId="{355A08E2-0360-449A-90D2-FFA6942A51B7}"/>
    <dgm:cxn modelId="{07AF2A9A-DD0F-4D71-8DCE-080A75445BB4}" type="presOf" srcId="{FFC8CB80-B8B1-4B6A-9CC4-E09E080517DA}" destId="{1B35D150-130B-4965-B8A6-C26CE2CE570E}" srcOrd="0" destOrd="0" presId="urn:microsoft.com/office/officeart/2005/8/layout/chevron1"/>
    <dgm:cxn modelId="{E5F25F11-A4B1-4910-9D9A-3F5F5790639F}" type="presOf" srcId="{FE966B51-E37C-4557-A1F9-7EF75160ACE3}" destId="{13BA8ABF-C773-4B60-9E0B-3ACCFE1D447B}" srcOrd="0" destOrd="0" presId="urn:microsoft.com/office/officeart/2005/8/layout/chevron1"/>
    <dgm:cxn modelId="{454AD956-2469-492A-B021-81BD81DE5646}" type="presOf" srcId="{5EF7E154-4933-48CD-B5D0-CE620BC67E9E}" destId="{35E96557-D233-4532-B667-CFD6EC496142}" srcOrd="0" destOrd="0" presId="urn:microsoft.com/office/officeart/2005/8/layout/chevron1"/>
    <dgm:cxn modelId="{DEF1B041-9040-4D98-B55C-4A6D84970854}" type="presParOf" srcId="{9DB0898A-BC51-49D9-AE99-542585C7CF01}" destId="{1B35D150-130B-4965-B8A6-C26CE2CE570E}" srcOrd="0" destOrd="0" presId="urn:microsoft.com/office/officeart/2005/8/layout/chevron1"/>
    <dgm:cxn modelId="{247DB6B6-F2E5-453D-8882-5245DE76E1BA}" type="presParOf" srcId="{9DB0898A-BC51-49D9-AE99-542585C7CF01}" destId="{65312D72-DDF2-4A86-A081-64E622955FAC}" srcOrd="1" destOrd="0" presId="urn:microsoft.com/office/officeart/2005/8/layout/chevron1"/>
    <dgm:cxn modelId="{21215C61-AB7E-423F-BC4A-7D09772A7DFC}" type="presParOf" srcId="{9DB0898A-BC51-49D9-AE99-542585C7CF01}" destId="{35E96557-D233-4532-B667-CFD6EC496142}" srcOrd="2" destOrd="0" presId="urn:microsoft.com/office/officeart/2005/8/layout/chevron1"/>
    <dgm:cxn modelId="{8E48E812-2BCA-4432-BD49-5B8FF96F44A7}" type="presParOf" srcId="{9DB0898A-BC51-49D9-AE99-542585C7CF01}" destId="{3288B6E3-B793-4246-9419-E0D82C035478}" srcOrd="3" destOrd="0" presId="urn:microsoft.com/office/officeart/2005/8/layout/chevron1"/>
    <dgm:cxn modelId="{0577DE75-D01A-4062-AE55-E08EC95F4D32}" type="presParOf" srcId="{9DB0898A-BC51-49D9-AE99-542585C7CF01}" destId="{13BA8ABF-C773-4B60-9E0B-3ACCFE1D447B}" srcOrd="4" destOrd="0" presId="urn:microsoft.com/office/officeart/2005/8/layout/chevron1"/>
    <dgm:cxn modelId="{324C50B9-B366-4A75-93BC-23EC1A701F29}" type="presParOf" srcId="{9DB0898A-BC51-49D9-AE99-542585C7CF01}" destId="{DF746B8F-1024-438A-AEA0-5BB6FD570499}" srcOrd="5" destOrd="0" presId="urn:microsoft.com/office/officeart/2005/8/layout/chevron1"/>
    <dgm:cxn modelId="{381E8A84-8FEA-42C0-987B-B50A9CA7358D}" type="presParOf" srcId="{9DB0898A-BC51-49D9-AE99-542585C7CF01}" destId="{09AFF305-AB61-4444-9A80-A72DBC60A4D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129FD58A-1B40-4DB5-8B58-28DB57FEF64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C8CB80-B8B1-4B6A-9CC4-E09E080517DA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FNC</a:t>
          </a:r>
        </a:p>
      </dgm:t>
    </dgm:pt>
    <dgm:pt modelId="{BA0A55C3-D9EA-4098-A19A-1B37C3474C1C}" type="parTrans" cxnId="{A7AA862F-6FB7-46FE-8B9C-03A58F5689E5}">
      <dgm:prSet/>
      <dgm:spPr/>
      <dgm:t>
        <a:bodyPr/>
        <a:lstStyle/>
        <a:p>
          <a:endParaRPr lang="en-US"/>
        </a:p>
      </dgm:t>
    </dgm:pt>
    <dgm:pt modelId="{F56B70DD-CCB5-40BA-BA78-B9C51A40B4B0}" type="sibTrans" cxnId="{A7AA862F-6FB7-46FE-8B9C-03A58F5689E5}">
      <dgm:prSet/>
      <dgm:spPr/>
      <dgm:t>
        <a:bodyPr/>
        <a:lstStyle/>
        <a:p>
          <a:endParaRPr lang="en-US"/>
        </a:p>
      </dgm:t>
    </dgm:pt>
    <dgm:pt modelId="{5EF7E154-4933-48CD-B5D0-CE620BC67E9E}">
      <dgm:prSet phldrT="[Text]"/>
      <dgm:spPr>
        <a:solidFill>
          <a:srgbClr val="6F6F74"/>
        </a:solidFill>
      </dgm:spPr>
      <dgm:t>
        <a:bodyPr/>
        <a:lstStyle/>
        <a:p>
          <a:r>
            <a:rPr lang="en-US" dirty="0"/>
            <a:t>Approach</a:t>
          </a:r>
        </a:p>
      </dgm:t>
    </dgm:pt>
    <dgm:pt modelId="{167E369E-88B1-47BA-A83F-BADD255DF1C0}" type="parTrans" cxnId="{54D22E7A-6E01-4EE2-B1D5-2137F860B783}">
      <dgm:prSet/>
      <dgm:spPr/>
      <dgm:t>
        <a:bodyPr/>
        <a:lstStyle/>
        <a:p>
          <a:endParaRPr lang="en-US"/>
        </a:p>
      </dgm:t>
    </dgm:pt>
    <dgm:pt modelId="{58195CF6-4B45-4BDA-AE24-D14B344CCA57}" type="sibTrans" cxnId="{54D22E7A-6E01-4EE2-B1D5-2137F860B783}">
      <dgm:prSet/>
      <dgm:spPr/>
      <dgm:t>
        <a:bodyPr/>
        <a:lstStyle/>
        <a:p>
          <a:endParaRPr lang="en-US"/>
        </a:p>
      </dgm:t>
    </dgm:pt>
    <dgm:pt modelId="{FE966B51-E37C-4557-A1F9-7EF75160ACE3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Analysis</a:t>
          </a:r>
        </a:p>
      </dgm:t>
    </dgm:pt>
    <dgm:pt modelId="{B0FD9F18-2C22-44D1-A085-371054845716}" type="parTrans" cxnId="{A2E1BF39-A0C5-459B-9469-51E89F6F9FF2}">
      <dgm:prSet/>
      <dgm:spPr/>
      <dgm:t>
        <a:bodyPr/>
        <a:lstStyle/>
        <a:p>
          <a:endParaRPr lang="en-US"/>
        </a:p>
      </dgm:t>
    </dgm:pt>
    <dgm:pt modelId="{355A08E2-0360-449A-90D2-FFA6942A51B7}" type="sibTrans" cxnId="{A2E1BF39-A0C5-459B-9469-51E89F6F9FF2}">
      <dgm:prSet/>
      <dgm:spPr/>
      <dgm:t>
        <a:bodyPr/>
        <a:lstStyle/>
        <a:p>
          <a:endParaRPr lang="en-US"/>
        </a:p>
      </dgm:t>
    </dgm:pt>
    <dgm:pt modelId="{D23D6A38-8118-43AB-9412-095DE03FA205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Conclusions</a:t>
          </a:r>
        </a:p>
      </dgm:t>
    </dgm:pt>
    <dgm:pt modelId="{9D4471D1-0B2C-41AF-9F09-03CE9C3C26A5}" type="parTrans" cxnId="{94BD16B8-711E-4DBA-BAC1-8423621E834E}">
      <dgm:prSet/>
      <dgm:spPr/>
      <dgm:t>
        <a:bodyPr/>
        <a:lstStyle/>
        <a:p>
          <a:endParaRPr lang="en-US"/>
        </a:p>
      </dgm:t>
    </dgm:pt>
    <dgm:pt modelId="{8FD09346-4FFB-4E50-A0C8-76C1F3A4F000}" type="sibTrans" cxnId="{94BD16B8-711E-4DBA-BAC1-8423621E834E}">
      <dgm:prSet/>
      <dgm:spPr/>
      <dgm:t>
        <a:bodyPr/>
        <a:lstStyle/>
        <a:p>
          <a:endParaRPr lang="en-US"/>
        </a:p>
      </dgm:t>
    </dgm:pt>
    <dgm:pt modelId="{9DB0898A-BC51-49D9-AE99-542585C7CF01}" type="pres">
      <dgm:prSet presAssocID="{129FD58A-1B40-4DB5-8B58-28DB57FEF64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35D150-130B-4965-B8A6-C26CE2CE570E}" type="pres">
      <dgm:prSet presAssocID="{FFC8CB80-B8B1-4B6A-9CC4-E09E080517D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312D72-DDF2-4A86-A081-64E622955FAC}" type="pres">
      <dgm:prSet presAssocID="{F56B70DD-CCB5-40BA-BA78-B9C51A40B4B0}" presName="parTxOnlySpace" presStyleCnt="0"/>
      <dgm:spPr/>
    </dgm:pt>
    <dgm:pt modelId="{35E96557-D233-4532-B667-CFD6EC496142}" type="pres">
      <dgm:prSet presAssocID="{5EF7E154-4933-48CD-B5D0-CE620BC67E9E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88B6E3-B793-4246-9419-E0D82C035478}" type="pres">
      <dgm:prSet presAssocID="{58195CF6-4B45-4BDA-AE24-D14B344CCA57}" presName="parTxOnlySpace" presStyleCnt="0"/>
      <dgm:spPr/>
    </dgm:pt>
    <dgm:pt modelId="{13BA8ABF-C773-4B60-9E0B-3ACCFE1D447B}" type="pres">
      <dgm:prSet presAssocID="{FE966B51-E37C-4557-A1F9-7EF75160ACE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746B8F-1024-438A-AEA0-5BB6FD570499}" type="pres">
      <dgm:prSet presAssocID="{355A08E2-0360-449A-90D2-FFA6942A51B7}" presName="parTxOnlySpace" presStyleCnt="0"/>
      <dgm:spPr/>
    </dgm:pt>
    <dgm:pt modelId="{09AFF305-AB61-4444-9A80-A72DBC60A4D0}" type="pres">
      <dgm:prSet presAssocID="{D23D6A38-8118-43AB-9412-095DE03FA20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E69115-2549-42DA-BFC1-A95193B028B1}" type="presOf" srcId="{D23D6A38-8118-43AB-9412-095DE03FA205}" destId="{09AFF305-AB61-4444-9A80-A72DBC60A4D0}" srcOrd="0" destOrd="0" presId="urn:microsoft.com/office/officeart/2005/8/layout/chevron1"/>
    <dgm:cxn modelId="{81FF891C-0680-41DF-8B84-70B538D706A4}" type="presOf" srcId="{129FD58A-1B40-4DB5-8B58-28DB57FEF640}" destId="{9DB0898A-BC51-49D9-AE99-542585C7CF01}" srcOrd="0" destOrd="0" presId="urn:microsoft.com/office/officeart/2005/8/layout/chevron1"/>
    <dgm:cxn modelId="{A7AA862F-6FB7-46FE-8B9C-03A58F5689E5}" srcId="{129FD58A-1B40-4DB5-8B58-28DB57FEF640}" destId="{FFC8CB80-B8B1-4B6A-9CC4-E09E080517DA}" srcOrd="0" destOrd="0" parTransId="{BA0A55C3-D9EA-4098-A19A-1B37C3474C1C}" sibTransId="{F56B70DD-CCB5-40BA-BA78-B9C51A40B4B0}"/>
    <dgm:cxn modelId="{54D22E7A-6E01-4EE2-B1D5-2137F860B783}" srcId="{129FD58A-1B40-4DB5-8B58-28DB57FEF640}" destId="{5EF7E154-4933-48CD-B5D0-CE620BC67E9E}" srcOrd="1" destOrd="0" parTransId="{167E369E-88B1-47BA-A83F-BADD255DF1C0}" sibTransId="{58195CF6-4B45-4BDA-AE24-D14B344CCA57}"/>
    <dgm:cxn modelId="{94BD16B8-711E-4DBA-BAC1-8423621E834E}" srcId="{129FD58A-1B40-4DB5-8B58-28DB57FEF640}" destId="{D23D6A38-8118-43AB-9412-095DE03FA205}" srcOrd="3" destOrd="0" parTransId="{9D4471D1-0B2C-41AF-9F09-03CE9C3C26A5}" sibTransId="{8FD09346-4FFB-4E50-A0C8-76C1F3A4F000}"/>
    <dgm:cxn modelId="{A2E1BF39-A0C5-459B-9469-51E89F6F9FF2}" srcId="{129FD58A-1B40-4DB5-8B58-28DB57FEF640}" destId="{FE966B51-E37C-4557-A1F9-7EF75160ACE3}" srcOrd="2" destOrd="0" parTransId="{B0FD9F18-2C22-44D1-A085-371054845716}" sibTransId="{355A08E2-0360-449A-90D2-FFA6942A51B7}"/>
    <dgm:cxn modelId="{07AF2A9A-DD0F-4D71-8DCE-080A75445BB4}" type="presOf" srcId="{FFC8CB80-B8B1-4B6A-9CC4-E09E080517DA}" destId="{1B35D150-130B-4965-B8A6-C26CE2CE570E}" srcOrd="0" destOrd="0" presId="urn:microsoft.com/office/officeart/2005/8/layout/chevron1"/>
    <dgm:cxn modelId="{E5F25F11-A4B1-4910-9D9A-3F5F5790639F}" type="presOf" srcId="{FE966B51-E37C-4557-A1F9-7EF75160ACE3}" destId="{13BA8ABF-C773-4B60-9E0B-3ACCFE1D447B}" srcOrd="0" destOrd="0" presId="urn:microsoft.com/office/officeart/2005/8/layout/chevron1"/>
    <dgm:cxn modelId="{454AD956-2469-492A-B021-81BD81DE5646}" type="presOf" srcId="{5EF7E154-4933-48CD-B5D0-CE620BC67E9E}" destId="{35E96557-D233-4532-B667-CFD6EC496142}" srcOrd="0" destOrd="0" presId="urn:microsoft.com/office/officeart/2005/8/layout/chevron1"/>
    <dgm:cxn modelId="{DEF1B041-9040-4D98-B55C-4A6D84970854}" type="presParOf" srcId="{9DB0898A-BC51-49D9-AE99-542585C7CF01}" destId="{1B35D150-130B-4965-B8A6-C26CE2CE570E}" srcOrd="0" destOrd="0" presId="urn:microsoft.com/office/officeart/2005/8/layout/chevron1"/>
    <dgm:cxn modelId="{247DB6B6-F2E5-453D-8882-5245DE76E1BA}" type="presParOf" srcId="{9DB0898A-BC51-49D9-AE99-542585C7CF01}" destId="{65312D72-DDF2-4A86-A081-64E622955FAC}" srcOrd="1" destOrd="0" presId="urn:microsoft.com/office/officeart/2005/8/layout/chevron1"/>
    <dgm:cxn modelId="{21215C61-AB7E-423F-BC4A-7D09772A7DFC}" type="presParOf" srcId="{9DB0898A-BC51-49D9-AE99-542585C7CF01}" destId="{35E96557-D233-4532-B667-CFD6EC496142}" srcOrd="2" destOrd="0" presId="urn:microsoft.com/office/officeart/2005/8/layout/chevron1"/>
    <dgm:cxn modelId="{8E48E812-2BCA-4432-BD49-5B8FF96F44A7}" type="presParOf" srcId="{9DB0898A-BC51-49D9-AE99-542585C7CF01}" destId="{3288B6E3-B793-4246-9419-E0D82C035478}" srcOrd="3" destOrd="0" presId="urn:microsoft.com/office/officeart/2005/8/layout/chevron1"/>
    <dgm:cxn modelId="{0577DE75-D01A-4062-AE55-E08EC95F4D32}" type="presParOf" srcId="{9DB0898A-BC51-49D9-AE99-542585C7CF01}" destId="{13BA8ABF-C773-4B60-9E0B-3ACCFE1D447B}" srcOrd="4" destOrd="0" presId="urn:microsoft.com/office/officeart/2005/8/layout/chevron1"/>
    <dgm:cxn modelId="{324C50B9-B366-4A75-93BC-23EC1A701F29}" type="presParOf" srcId="{9DB0898A-BC51-49D9-AE99-542585C7CF01}" destId="{DF746B8F-1024-438A-AEA0-5BB6FD570499}" srcOrd="5" destOrd="0" presId="urn:microsoft.com/office/officeart/2005/8/layout/chevron1"/>
    <dgm:cxn modelId="{381E8A84-8FEA-42C0-987B-B50A9CA7358D}" type="presParOf" srcId="{9DB0898A-BC51-49D9-AE99-542585C7CF01}" destId="{09AFF305-AB61-4444-9A80-A72DBC60A4D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129FD58A-1B40-4DB5-8B58-28DB57FEF64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C8CB80-B8B1-4B6A-9CC4-E09E080517DA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FNC</a:t>
          </a:r>
        </a:p>
      </dgm:t>
    </dgm:pt>
    <dgm:pt modelId="{BA0A55C3-D9EA-4098-A19A-1B37C3474C1C}" type="parTrans" cxnId="{A7AA862F-6FB7-46FE-8B9C-03A58F5689E5}">
      <dgm:prSet/>
      <dgm:spPr/>
      <dgm:t>
        <a:bodyPr/>
        <a:lstStyle/>
        <a:p>
          <a:endParaRPr lang="en-US"/>
        </a:p>
      </dgm:t>
    </dgm:pt>
    <dgm:pt modelId="{F56B70DD-CCB5-40BA-BA78-B9C51A40B4B0}" type="sibTrans" cxnId="{A7AA862F-6FB7-46FE-8B9C-03A58F5689E5}">
      <dgm:prSet/>
      <dgm:spPr/>
      <dgm:t>
        <a:bodyPr/>
        <a:lstStyle/>
        <a:p>
          <a:endParaRPr lang="en-US"/>
        </a:p>
      </dgm:t>
    </dgm:pt>
    <dgm:pt modelId="{5EF7E154-4933-48CD-B5D0-CE620BC67E9E}">
      <dgm:prSet phldrT="[Text]"/>
      <dgm:spPr>
        <a:solidFill>
          <a:srgbClr val="6F6F74"/>
        </a:solidFill>
      </dgm:spPr>
      <dgm:t>
        <a:bodyPr/>
        <a:lstStyle/>
        <a:p>
          <a:r>
            <a:rPr lang="en-US" dirty="0"/>
            <a:t>Approach</a:t>
          </a:r>
        </a:p>
      </dgm:t>
    </dgm:pt>
    <dgm:pt modelId="{167E369E-88B1-47BA-A83F-BADD255DF1C0}" type="parTrans" cxnId="{54D22E7A-6E01-4EE2-B1D5-2137F860B783}">
      <dgm:prSet/>
      <dgm:spPr/>
      <dgm:t>
        <a:bodyPr/>
        <a:lstStyle/>
        <a:p>
          <a:endParaRPr lang="en-US"/>
        </a:p>
      </dgm:t>
    </dgm:pt>
    <dgm:pt modelId="{58195CF6-4B45-4BDA-AE24-D14B344CCA57}" type="sibTrans" cxnId="{54D22E7A-6E01-4EE2-B1D5-2137F860B783}">
      <dgm:prSet/>
      <dgm:spPr/>
      <dgm:t>
        <a:bodyPr/>
        <a:lstStyle/>
        <a:p>
          <a:endParaRPr lang="en-US"/>
        </a:p>
      </dgm:t>
    </dgm:pt>
    <dgm:pt modelId="{FE966B51-E37C-4557-A1F9-7EF75160ACE3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Analysis</a:t>
          </a:r>
        </a:p>
      </dgm:t>
    </dgm:pt>
    <dgm:pt modelId="{B0FD9F18-2C22-44D1-A085-371054845716}" type="parTrans" cxnId="{A2E1BF39-A0C5-459B-9469-51E89F6F9FF2}">
      <dgm:prSet/>
      <dgm:spPr/>
      <dgm:t>
        <a:bodyPr/>
        <a:lstStyle/>
        <a:p>
          <a:endParaRPr lang="en-US"/>
        </a:p>
      </dgm:t>
    </dgm:pt>
    <dgm:pt modelId="{355A08E2-0360-449A-90D2-FFA6942A51B7}" type="sibTrans" cxnId="{A2E1BF39-A0C5-459B-9469-51E89F6F9FF2}">
      <dgm:prSet/>
      <dgm:spPr/>
      <dgm:t>
        <a:bodyPr/>
        <a:lstStyle/>
        <a:p>
          <a:endParaRPr lang="en-US"/>
        </a:p>
      </dgm:t>
    </dgm:pt>
    <dgm:pt modelId="{D23D6A38-8118-43AB-9412-095DE03FA205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Conclusions</a:t>
          </a:r>
        </a:p>
      </dgm:t>
    </dgm:pt>
    <dgm:pt modelId="{9D4471D1-0B2C-41AF-9F09-03CE9C3C26A5}" type="parTrans" cxnId="{94BD16B8-711E-4DBA-BAC1-8423621E834E}">
      <dgm:prSet/>
      <dgm:spPr/>
      <dgm:t>
        <a:bodyPr/>
        <a:lstStyle/>
        <a:p>
          <a:endParaRPr lang="en-US"/>
        </a:p>
      </dgm:t>
    </dgm:pt>
    <dgm:pt modelId="{8FD09346-4FFB-4E50-A0C8-76C1F3A4F000}" type="sibTrans" cxnId="{94BD16B8-711E-4DBA-BAC1-8423621E834E}">
      <dgm:prSet/>
      <dgm:spPr/>
      <dgm:t>
        <a:bodyPr/>
        <a:lstStyle/>
        <a:p>
          <a:endParaRPr lang="en-US"/>
        </a:p>
      </dgm:t>
    </dgm:pt>
    <dgm:pt modelId="{9DB0898A-BC51-49D9-AE99-542585C7CF01}" type="pres">
      <dgm:prSet presAssocID="{129FD58A-1B40-4DB5-8B58-28DB57FEF64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35D150-130B-4965-B8A6-C26CE2CE570E}" type="pres">
      <dgm:prSet presAssocID="{FFC8CB80-B8B1-4B6A-9CC4-E09E080517D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312D72-DDF2-4A86-A081-64E622955FAC}" type="pres">
      <dgm:prSet presAssocID="{F56B70DD-CCB5-40BA-BA78-B9C51A40B4B0}" presName="parTxOnlySpace" presStyleCnt="0"/>
      <dgm:spPr/>
    </dgm:pt>
    <dgm:pt modelId="{35E96557-D233-4532-B667-CFD6EC496142}" type="pres">
      <dgm:prSet presAssocID="{5EF7E154-4933-48CD-B5D0-CE620BC67E9E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88B6E3-B793-4246-9419-E0D82C035478}" type="pres">
      <dgm:prSet presAssocID="{58195CF6-4B45-4BDA-AE24-D14B344CCA57}" presName="parTxOnlySpace" presStyleCnt="0"/>
      <dgm:spPr/>
    </dgm:pt>
    <dgm:pt modelId="{13BA8ABF-C773-4B60-9E0B-3ACCFE1D447B}" type="pres">
      <dgm:prSet presAssocID="{FE966B51-E37C-4557-A1F9-7EF75160ACE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746B8F-1024-438A-AEA0-5BB6FD570499}" type="pres">
      <dgm:prSet presAssocID="{355A08E2-0360-449A-90D2-FFA6942A51B7}" presName="parTxOnlySpace" presStyleCnt="0"/>
      <dgm:spPr/>
    </dgm:pt>
    <dgm:pt modelId="{09AFF305-AB61-4444-9A80-A72DBC60A4D0}" type="pres">
      <dgm:prSet presAssocID="{D23D6A38-8118-43AB-9412-095DE03FA20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E69115-2549-42DA-BFC1-A95193B028B1}" type="presOf" srcId="{D23D6A38-8118-43AB-9412-095DE03FA205}" destId="{09AFF305-AB61-4444-9A80-A72DBC60A4D0}" srcOrd="0" destOrd="0" presId="urn:microsoft.com/office/officeart/2005/8/layout/chevron1"/>
    <dgm:cxn modelId="{81FF891C-0680-41DF-8B84-70B538D706A4}" type="presOf" srcId="{129FD58A-1B40-4DB5-8B58-28DB57FEF640}" destId="{9DB0898A-BC51-49D9-AE99-542585C7CF01}" srcOrd="0" destOrd="0" presId="urn:microsoft.com/office/officeart/2005/8/layout/chevron1"/>
    <dgm:cxn modelId="{A7AA862F-6FB7-46FE-8B9C-03A58F5689E5}" srcId="{129FD58A-1B40-4DB5-8B58-28DB57FEF640}" destId="{FFC8CB80-B8B1-4B6A-9CC4-E09E080517DA}" srcOrd="0" destOrd="0" parTransId="{BA0A55C3-D9EA-4098-A19A-1B37C3474C1C}" sibTransId="{F56B70DD-CCB5-40BA-BA78-B9C51A40B4B0}"/>
    <dgm:cxn modelId="{54D22E7A-6E01-4EE2-B1D5-2137F860B783}" srcId="{129FD58A-1B40-4DB5-8B58-28DB57FEF640}" destId="{5EF7E154-4933-48CD-B5D0-CE620BC67E9E}" srcOrd="1" destOrd="0" parTransId="{167E369E-88B1-47BA-A83F-BADD255DF1C0}" sibTransId="{58195CF6-4B45-4BDA-AE24-D14B344CCA57}"/>
    <dgm:cxn modelId="{94BD16B8-711E-4DBA-BAC1-8423621E834E}" srcId="{129FD58A-1B40-4DB5-8B58-28DB57FEF640}" destId="{D23D6A38-8118-43AB-9412-095DE03FA205}" srcOrd="3" destOrd="0" parTransId="{9D4471D1-0B2C-41AF-9F09-03CE9C3C26A5}" sibTransId="{8FD09346-4FFB-4E50-A0C8-76C1F3A4F000}"/>
    <dgm:cxn modelId="{A2E1BF39-A0C5-459B-9469-51E89F6F9FF2}" srcId="{129FD58A-1B40-4DB5-8B58-28DB57FEF640}" destId="{FE966B51-E37C-4557-A1F9-7EF75160ACE3}" srcOrd="2" destOrd="0" parTransId="{B0FD9F18-2C22-44D1-A085-371054845716}" sibTransId="{355A08E2-0360-449A-90D2-FFA6942A51B7}"/>
    <dgm:cxn modelId="{07AF2A9A-DD0F-4D71-8DCE-080A75445BB4}" type="presOf" srcId="{FFC8CB80-B8B1-4B6A-9CC4-E09E080517DA}" destId="{1B35D150-130B-4965-B8A6-C26CE2CE570E}" srcOrd="0" destOrd="0" presId="urn:microsoft.com/office/officeart/2005/8/layout/chevron1"/>
    <dgm:cxn modelId="{E5F25F11-A4B1-4910-9D9A-3F5F5790639F}" type="presOf" srcId="{FE966B51-E37C-4557-A1F9-7EF75160ACE3}" destId="{13BA8ABF-C773-4B60-9E0B-3ACCFE1D447B}" srcOrd="0" destOrd="0" presId="urn:microsoft.com/office/officeart/2005/8/layout/chevron1"/>
    <dgm:cxn modelId="{454AD956-2469-492A-B021-81BD81DE5646}" type="presOf" srcId="{5EF7E154-4933-48CD-B5D0-CE620BC67E9E}" destId="{35E96557-D233-4532-B667-CFD6EC496142}" srcOrd="0" destOrd="0" presId="urn:microsoft.com/office/officeart/2005/8/layout/chevron1"/>
    <dgm:cxn modelId="{DEF1B041-9040-4D98-B55C-4A6D84970854}" type="presParOf" srcId="{9DB0898A-BC51-49D9-AE99-542585C7CF01}" destId="{1B35D150-130B-4965-B8A6-C26CE2CE570E}" srcOrd="0" destOrd="0" presId="urn:microsoft.com/office/officeart/2005/8/layout/chevron1"/>
    <dgm:cxn modelId="{247DB6B6-F2E5-453D-8882-5245DE76E1BA}" type="presParOf" srcId="{9DB0898A-BC51-49D9-AE99-542585C7CF01}" destId="{65312D72-DDF2-4A86-A081-64E622955FAC}" srcOrd="1" destOrd="0" presId="urn:microsoft.com/office/officeart/2005/8/layout/chevron1"/>
    <dgm:cxn modelId="{21215C61-AB7E-423F-BC4A-7D09772A7DFC}" type="presParOf" srcId="{9DB0898A-BC51-49D9-AE99-542585C7CF01}" destId="{35E96557-D233-4532-B667-CFD6EC496142}" srcOrd="2" destOrd="0" presId="urn:microsoft.com/office/officeart/2005/8/layout/chevron1"/>
    <dgm:cxn modelId="{8E48E812-2BCA-4432-BD49-5B8FF96F44A7}" type="presParOf" srcId="{9DB0898A-BC51-49D9-AE99-542585C7CF01}" destId="{3288B6E3-B793-4246-9419-E0D82C035478}" srcOrd="3" destOrd="0" presId="urn:microsoft.com/office/officeart/2005/8/layout/chevron1"/>
    <dgm:cxn modelId="{0577DE75-D01A-4062-AE55-E08EC95F4D32}" type="presParOf" srcId="{9DB0898A-BC51-49D9-AE99-542585C7CF01}" destId="{13BA8ABF-C773-4B60-9E0B-3ACCFE1D447B}" srcOrd="4" destOrd="0" presId="urn:microsoft.com/office/officeart/2005/8/layout/chevron1"/>
    <dgm:cxn modelId="{324C50B9-B366-4A75-93BC-23EC1A701F29}" type="presParOf" srcId="{9DB0898A-BC51-49D9-AE99-542585C7CF01}" destId="{DF746B8F-1024-438A-AEA0-5BB6FD570499}" srcOrd="5" destOrd="0" presId="urn:microsoft.com/office/officeart/2005/8/layout/chevron1"/>
    <dgm:cxn modelId="{381E8A84-8FEA-42C0-987B-B50A9CA7358D}" type="presParOf" srcId="{9DB0898A-BC51-49D9-AE99-542585C7CF01}" destId="{09AFF305-AB61-4444-9A80-A72DBC60A4D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129FD58A-1B40-4DB5-8B58-28DB57FEF64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C8CB80-B8B1-4B6A-9CC4-E09E080517DA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FNC</a:t>
          </a:r>
        </a:p>
      </dgm:t>
    </dgm:pt>
    <dgm:pt modelId="{BA0A55C3-D9EA-4098-A19A-1B37C3474C1C}" type="parTrans" cxnId="{A7AA862F-6FB7-46FE-8B9C-03A58F5689E5}">
      <dgm:prSet/>
      <dgm:spPr/>
      <dgm:t>
        <a:bodyPr/>
        <a:lstStyle/>
        <a:p>
          <a:endParaRPr lang="en-US"/>
        </a:p>
      </dgm:t>
    </dgm:pt>
    <dgm:pt modelId="{F56B70DD-CCB5-40BA-BA78-B9C51A40B4B0}" type="sibTrans" cxnId="{A7AA862F-6FB7-46FE-8B9C-03A58F5689E5}">
      <dgm:prSet/>
      <dgm:spPr/>
      <dgm:t>
        <a:bodyPr/>
        <a:lstStyle/>
        <a:p>
          <a:endParaRPr lang="en-US"/>
        </a:p>
      </dgm:t>
    </dgm:pt>
    <dgm:pt modelId="{5EF7E154-4933-48CD-B5D0-CE620BC67E9E}">
      <dgm:prSet phldrT="[Text]"/>
      <dgm:spPr>
        <a:solidFill>
          <a:srgbClr val="6F6F74"/>
        </a:solidFill>
      </dgm:spPr>
      <dgm:t>
        <a:bodyPr/>
        <a:lstStyle/>
        <a:p>
          <a:r>
            <a:rPr lang="en-US" dirty="0"/>
            <a:t>Approach</a:t>
          </a:r>
        </a:p>
      </dgm:t>
    </dgm:pt>
    <dgm:pt modelId="{167E369E-88B1-47BA-A83F-BADD255DF1C0}" type="parTrans" cxnId="{54D22E7A-6E01-4EE2-B1D5-2137F860B783}">
      <dgm:prSet/>
      <dgm:spPr/>
      <dgm:t>
        <a:bodyPr/>
        <a:lstStyle/>
        <a:p>
          <a:endParaRPr lang="en-US"/>
        </a:p>
      </dgm:t>
    </dgm:pt>
    <dgm:pt modelId="{58195CF6-4B45-4BDA-AE24-D14B344CCA57}" type="sibTrans" cxnId="{54D22E7A-6E01-4EE2-B1D5-2137F860B783}">
      <dgm:prSet/>
      <dgm:spPr/>
      <dgm:t>
        <a:bodyPr/>
        <a:lstStyle/>
        <a:p>
          <a:endParaRPr lang="en-US"/>
        </a:p>
      </dgm:t>
    </dgm:pt>
    <dgm:pt modelId="{FE966B51-E37C-4557-A1F9-7EF75160ACE3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Analysis</a:t>
          </a:r>
        </a:p>
      </dgm:t>
    </dgm:pt>
    <dgm:pt modelId="{B0FD9F18-2C22-44D1-A085-371054845716}" type="parTrans" cxnId="{A2E1BF39-A0C5-459B-9469-51E89F6F9FF2}">
      <dgm:prSet/>
      <dgm:spPr/>
      <dgm:t>
        <a:bodyPr/>
        <a:lstStyle/>
        <a:p>
          <a:endParaRPr lang="en-US"/>
        </a:p>
      </dgm:t>
    </dgm:pt>
    <dgm:pt modelId="{355A08E2-0360-449A-90D2-FFA6942A51B7}" type="sibTrans" cxnId="{A2E1BF39-A0C5-459B-9469-51E89F6F9FF2}">
      <dgm:prSet/>
      <dgm:spPr/>
      <dgm:t>
        <a:bodyPr/>
        <a:lstStyle/>
        <a:p>
          <a:endParaRPr lang="en-US"/>
        </a:p>
      </dgm:t>
    </dgm:pt>
    <dgm:pt modelId="{D23D6A38-8118-43AB-9412-095DE03FA205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Conclusions</a:t>
          </a:r>
        </a:p>
      </dgm:t>
    </dgm:pt>
    <dgm:pt modelId="{9D4471D1-0B2C-41AF-9F09-03CE9C3C26A5}" type="parTrans" cxnId="{94BD16B8-711E-4DBA-BAC1-8423621E834E}">
      <dgm:prSet/>
      <dgm:spPr/>
      <dgm:t>
        <a:bodyPr/>
        <a:lstStyle/>
        <a:p>
          <a:endParaRPr lang="en-US"/>
        </a:p>
      </dgm:t>
    </dgm:pt>
    <dgm:pt modelId="{8FD09346-4FFB-4E50-A0C8-76C1F3A4F000}" type="sibTrans" cxnId="{94BD16B8-711E-4DBA-BAC1-8423621E834E}">
      <dgm:prSet/>
      <dgm:spPr/>
      <dgm:t>
        <a:bodyPr/>
        <a:lstStyle/>
        <a:p>
          <a:endParaRPr lang="en-US"/>
        </a:p>
      </dgm:t>
    </dgm:pt>
    <dgm:pt modelId="{9DB0898A-BC51-49D9-AE99-542585C7CF01}" type="pres">
      <dgm:prSet presAssocID="{129FD58A-1B40-4DB5-8B58-28DB57FEF64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35D150-130B-4965-B8A6-C26CE2CE570E}" type="pres">
      <dgm:prSet presAssocID="{FFC8CB80-B8B1-4B6A-9CC4-E09E080517D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312D72-DDF2-4A86-A081-64E622955FAC}" type="pres">
      <dgm:prSet presAssocID="{F56B70DD-CCB5-40BA-BA78-B9C51A40B4B0}" presName="parTxOnlySpace" presStyleCnt="0"/>
      <dgm:spPr/>
    </dgm:pt>
    <dgm:pt modelId="{35E96557-D233-4532-B667-CFD6EC496142}" type="pres">
      <dgm:prSet presAssocID="{5EF7E154-4933-48CD-B5D0-CE620BC67E9E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88B6E3-B793-4246-9419-E0D82C035478}" type="pres">
      <dgm:prSet presAssocID="{58195CF6-4B45-4BDA-AE24-D14B344CCA57}" presName="parTxOnlySpace" presStyleCnt="0"/>
      <dgm:spPr/>
    </dgm:pt>
    <dgm:pt modelId="{13BA8ABF-C773-4B60-9E0B-3ACCFE1D447B}" type="pres">
      <dgm:prSet presAssocID="{FE966B51-E37C-4557-A1F9-7EF75160ACE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746B8F-1024-438A-AEA0-5BB6FD570499}" type="pres">
      <dgm:prSet presAssocID="{355A08E2-0360-449A-90D2-FFA6942A51B7}" presName="parTxOnlySpace" presStyleCnt="0"/>
      <dgm:spPr/>
    </dgm:pt>
    <dgm:pt modelId="{09AFF305-AB61-4444-9A80-A72DBC60A4D0}" type="pres">
      <dgm:prSet presAssocID="{D23D6A38-8118-43AB-9412-095DE03FA20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7B5898B-8778-4332-85CA-9EE956C8156E}" type="presOf" srcId="{129FD58A-1B40-4DB5-8B58-28DB57FEF640}" destId="{9DB0898A-BC51-49D9-AE99-542585C7CF01}" srcOrd="0" destOrd="0" presId="urn:microsoft.com/office/officeart/2005/8/layout/chevron1"/>
    <dgm:cxn modelId="{3424180E-1217-4D25-B0A4-90564349CBD1}" type="presOf" srcId="{FFC8CB80-B8B1-4B6A-9CC4-E09E080517DA}" destId="{1B35D150-130B-4965-B8A6-C26CE2CE570E}" srcOrd="0" destOrd="0" presId="urn:microsoft.com/office/officeart/2005/8/layout/chevron1"/>
    <dgm:cxn modelId="{A7AA862F-6FB7-46FE-8B9C-03A58F5689E5}" srcId="{129FD58A-1B40-4DB5-8B58-28DB57FEF640}" destId="{FFC8CB80-B8B1-4B6A-9CC4-E09E080517DA}" srcOrd="0" destOrd="0" parTransId="{BA0A55C3-D9EA-4098-A19A-1B37C3474C1C}" sibTransId="{F56B70DD-CCB5-40BA-BA78-B9C51A40B4B0}"/>
    <dgm:cxn modelId="{54D22E7A-6E01-4EE2-B1D5-2137F860B783}" srcId="{129FD58A-1B40-4DB5-8B58-28DB57FEF640}" destId="{5EF7E154-4933-48CD-B5D0-CE620BC67E9E}" srcOrd="1" destOrd="0" parTransId="{167E369E-88B1-47BA-A83F-BADD255DF1C0}" sibTransId="{58195CF6-4B45-4BDA-AE24-D14B344CCA57}"/>
    <dgm:cxn modelId="{BFD87DC8-AAC6-4E89-8E51-DC9356FED160}" type="presOf" srcId="{D23D6A38-8118-43AB-9412-095DE03FA205}" destId="{09AFF305-AB61-4444-9A80-A72DBC60A4D0}" srcOrd="0" destOrd="0" presId="urn:microsoft.com/office/officeart/2005/8/layout/chevron1"/>
    <dgm:cxn modelId="{CE1A93B9-05A6-4FC3-BAEB-5BA586D06045}" type="presOf" srcId="{5EF7E154-4933-48CD-B5D0-CE620BC67E9E}" destId="{35E96557-D233-4532-B667-CFD6EC496142}" srcOrd="0" destOrd="0" presId="urn:microsoft.com/office/officeart/2005/8/layout/chevron1"/>
    <dgm:cxn modelId="{94BD16B8-711E-4DBA-BAC1-8423621E834E}" srcId="{129FD58A-1B40-4DB5-8B58-28DB57FEF640}" destId="{D23D6A38-8118-43AB-9412-095DE03FA205}" srcOrd="3" destOrd="0" parTransId="{9D4471D1-0B2C-41AF-9F09-03CE9C3C26A5}" sibTransId="{8FD09346-4FFB-4E50-A0C8-76C1F3A4F000}"/>
    <dgm:cxn modelId="{A2E1BF39-A0C5-459B-9469-51E89F6F9FF2}" srcId="{129FD58A-1B40-4DB5-8B58-28DB57FEF640}" destId="{FE966B51-E37C-4557-A1F9-7EF75160ACE3}" srcOrd="2" destOrd="0" parTransId="{B0FD9F18-2C22-44D1-A085-371054845716}" sibTransId="{355A08E2-0360-449A-90D2-FFA6942A51B7}"/>
    <dgm:cxn modelId="{28419AFE-5404-41F9-BD85-9B15D949F367}" type="presOf" srcId="{FE966B51-E37C-4557-A1F9-7EF75160ACE3}" destId="{13BA8ABF-C773-4B60-9E0B-3ACCFE1D447B}" srcOrd="0" destOrd="0" presId="urn:microsoft.com/office/officeart/2005/8/layout/chevron1"/>
    <dgm:cxn modelId="{ECFD18D3-72A3-46DF-8C43-BA323B2DEF4C}" type="presParOf" srcId="{9DB0898A-BC51-49D9-AE99-542585C7CF01}" destId="{1B35D150-130B-4965-B8A6-C26CE2CE570E}" srcOrd="0" destOrd="0" presId="urn:microsoft.com/office/officeart/2005/8/layout/chevron1"/>
    <dgm:cxn modelId="{33C98957-5D2C-4916-979C-F2E97BDCF42C}" type="presParOf" srcId="{9DB0898A-BC51-49D9-AE99-542585C7CF01}" destId="{65312D72-DDF2-4A86-A081-64E622955FAC}" srcOrd="1" destOrd="0" presId="urn:microsoft.com/office/officeart/2005/8/layout/chevron1"/>
    <dgm:cxn modelId="{2587E2D3-2D0D-4EF2-A773-3A0FA6EED334}" type="presParOf" srcId="{9DB0898A-BC51-49D9-AE99-542585C7CF01}" destId="{35E96557-D233-4532-B667-CFD6EC496142}" srcOrd="2" destOrd="0" presId="urn:microsoft.com/office/officeart/2005/8/layout/chevron1"/>
    <dgm:cxn modelId="{DB485043-39FC-489D-AF99-5B11F643F520}" type="presParOf" srcId="{9DB0898A-BC51-49D9-AE99-542585C7CF01}" destId="{3288B6E3-B793-4246-9419-E0D82C035478}" srcOrd="3" destOrd="0" presId="urn:microsoft.com/office/officeart/2005/8/layout/chevron1"/>
    <dgm:cxn modelId="{9CAA4471-97DF-4FBA-B9B3-18BAC086A5EF}" type="presParOf" srcId="{9DB0898A-BC51-49D9-AE99-542585C7CF01}" destId="{13BA8ABF-C773-4B60-9E0B-3ACCFE1D447B}" srcOrd="4" destOrd="0" presId="urn:microsoft.com/office/officeart/2005/8/layout/chevron1"/>
    <dgm:cxn modelId="{7D7F99E8-00BF-4C7D-AD5B-B83BD805611C}" type="presParOf" srcId="{9DB0898A-BC51-49D9-AE99-542585C7CF01}" destId="{DF746B8F-1024-438A-AEA0-5BB6FD570499}" srcOrd="5" destOrd="0" presId="urn:microsoft.com/office/officeart/2005/8/layout/chevron1"/>
    <dgm:cxn modelId="{969AE579-82A3-43B2-93A2-938670AF8209}" type="presParOf" srcId="{9DB0898A-BC51-49D9-AE99-542585C7CF01}" destId="{09AFF305-AB61-4444-9A80-A72DBC60A4D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129FD58A-1B40-4DB5-8B58-28DB57FEF64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C8CB80-B8B1-4B6A-9CC4-E09E080517DA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FNC</a:t>
          </a:r>
        </a:p>
      </dgm:t>
    </dgm:pt>
    <dgm:pt modelId="{BA0A55C3-D9EA-4098-A19A-1B37C3474C1C}" type="parTrans" cxnId="{A7AA862F-6FB7-46FE-8B9C-03A58F5689E5}">
      <dgm:prSet/>
      <dgm:spPr/>
      <dgm:t>
        <a:bodyPr/>
        <a:lstStyle/>
        <a:p>
          <a:endParaRPr lang="en-US"/>
        </a:p>
      </dgm:t>
    </dgm:pt>
    <dgm:pt modelId="{F56B70DD-CCB5-40BA-BA78-B9C51A40B4B0}" type="sibTrans" cxnId="{A7AA862F-6FB7-46FE-8B9C-03A58F5689E5}">
      <dgm:prSet/>
      <dgm:spPr/>
      <dgm:t>
        <a:bodyPr/>
        <a:lstStyle/>
        <a:p>
          <a:endParaRPr lang="en-US"/>
        </a:p>
      </dgm:t>
    </dgm:pt>
    <dgm:pt modelId="{5EF7E154-4933-48CD-B5D0-CE620BC67E9E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Approach</a:t>
          </a:r>
        </a:p>
      </dgm:t>
    </dgm:pt>
    <dgm:pt modelId="{167E369E-88B1-47BA-A83F-BADD255DF1C0}" type="parTrans" cxnId="{54D22E7A-6E01-4EE2-B1D5-2137F860B783}">
      <dgm:prSet/>
      <dgm:spPr/>
      <dgm:t>
        <a:bodyPr/>
        <a:lstStyle/>
        <a:p>
          <a:endParaRPr lang="en-US"/>
        </a:p>
      </dgm:t>
    </dgm:pt>
    <dgm:pt modelId="{58195CF6-4B45-4BDA-AE24-D14B344CCA57}" type="sibTrans" cxnId="{54D22E7A-6E01-4EE2-B1D5-2137F860B783}">
      <dgm:prSet/>
      <dgm:spPr/>
      <dgm:t>
        <a:bodyPr/>
        <a:lstStyle/>
        <a:p>
          <a:endParaRPr lang="en-US"/>
        </a:p>
      </dgm:t>
    </dgm:pt>
    <dgm:pt modelId="{FE966B51-E37C-4557-A1F9-7EF75160ACE3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Analysis</a:t>
          </a:r>
        </a:p>
      </dgm:t>
    </dgm:pt>
    <dgm:pt modelId="{B0FD9F18-2C22-44D1-A085-371054845716}" type="parTrans" cxnId="{A2E1BF39-A0C5-459B-9469-51E89F6F9FF2}">
      <dgm:prSet/>
      <dgm:spPr/>
      <dgm:t>
        <a:bodyPr/>
        <a:lstStyle/>
        <a:p>
          <a:endParaRPr lang="en-US"/>
        </a:p>
      </dgm:t>
    </dgm:pt>
    <dgm:pt modelId="{355A08E2-0360-449A-90D2-FFA6942A51B7}" type="sibTrans" cxnId="{A2E1BF39-A0C5-459B-9469-51E89F6F9FF2}">
      <dgm:prSet/>
      <dgm:spPr/>
      <dgm:t>
        <a:bodyPr/>
        <a:lstStyle/>
        <a:p>
          <a:endParaRPr lang="en-US"/>
        </a:p>
      </dgm:t>
    </dgm:pt>
    <dgm:pt modelId="{D23D6A38-8118-43AB-9412-095DE03FA205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Conclusions</a:t>
          </a:r>
        </a:p>
      </dgm:t>
    </dgm:pt>
    <dgm:pt modelId="{9D4471D1-0B2C-41AF-9F09-03CE9C3C26A5}" type="parTrans" cxnId="{94BD16B8-711E-4DBA-BAC1-8423621E834E}">
      <dgm:prSet/>
      <dgm:spPr/>
      <dgm:t>
        <a:bodyPr/>
        <a:lstStyle/>
        <a:p>
          <a:endParaRPr lang="en-US"/>
        </a:p>
      </dgm:t>
    </dgm:pt>
    <dgm:pt modelId="{8FD09346-4FFB-4E50-A0C8-76C1F3A4F000}" type="sibTrans" cxnId="{94BD16B8-711E-4DBA-BAC1-8423621E834E}">
      <dgm:prSet/>
      <dgm:spPr/>
      <dgm:t>
        <a:bodyPr/>
        <a:lstStyle/>
        <a:p>
          <a:endParaRPr lang="en-US"/>
        </a:p>
      </dgm:t>
    </dgm:pt>
    <dgm:pt modelId="{9DB0898A-BC51-49D9-AE99-542585C7CF01}" type="pres">
      <dgm:prSet presAssocID="{129FD58A-1B40-4DB5-8B58-28DB57FEF64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35D150-130B-4965-B8A6-C26CE2CE570E}" type="pres">
      <dgm:prSet presAssocID="{FFC8CB80-B8B1-4B6A-9CC4-E09E080517D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312D72-DDF2-4A86-A081-64E622955FAC}" type="pres">
      <dgm:prSet presAssocID="{F56B70DD-CCB5-40BA-BA78-B9C51A40B4B0}" presName="parTxOnlySpace" presStyleCnt="0"/>
      <dgm:spPr/>
    </dgm:pt>
    <dgm:pt modelId="{35E96557-D233-4532-B667-CFD6EC496142}" type="pres">
      <dgm:prSet presAssocID="{5EF7E154-4933-48CD-B5D0-CE620BC67E9E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88B6E3-B793-4246-9419-E0D82C035478}" type="pres">
      <dgm:prSet presAssocID="{58195CF6-4B45-4BDA-AE24-D14B344CCA57}" presName="parTxOnlySpace" presStyleCnt="0"/>
      <dgm:spPr/>
    </dgm:pt>
    <dgm:pt modelId="{13BA8ABF-C773-4B60-9E0B-3ACCFE1D447B}" type="pres">
      <dgm:prSet presAssocID="{FE966B51-E37C-4557-A1F9-7EF75160ACE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746B8F-1024-438A-AEA0-5BB6FD570499}" type="pres">
      <dgm:prSet presAssocID="{355A08E2-0360-449A-90D2-FFA6942A51B7}" presName="parTxOnlySpace" presStyleCnt="0"/>
      <dgm:spPr/>
    </dgm:pt>
    <dgm:pt modelId="{09AFF305-AB61-4444-9A80-A72DBC60A4D0}" type="pres">
      <dgm:prSet presAssocID="{D23D6A38-8118-43AB-9412-095DE03FA20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E69115-2549-42DA-BFC1-A95193B028B1}" type="presOf" srcId="{D23D6A38-8118-43AB-9412-095DE03FA205}" destId="{09AFF305-AB61-4444-9A80-A72DBC60A4D0}" srcOrd="0" destOrd="0" presId="urn:microsoft.com/office/officeart/2005/8/layout/chevron1"/>
    <dgm:cxn modelId="{81FF891C-0680-41DF-8B84-70B538D706A4}" type="presOf" srcId="{129FD58A-1B40-4DB5-8B58-28DB57FEF640}" destId="{9DB0898A-BC51-49D9-AE99-542585C7CF01}" srcOrd="0" destOrd="0" presId="urn:microsoft.com/office/officeart/2005/8/layout/chevron1"/>
    <dgm:cxn modelId="{54D22E7A-6E01-4EE2-B1D5-2137F860B783}" srcId="{129FD58A-1B40-4DB5-8B58-28DB57FEF640}" destId="{5EF7E154-4933-48CD-B5D0-CE620BC67E9E}" srcOrd="1" destOrd="0" parTransId="{167E369E-88B1-47BA-A83F-BADD255DF1C0}" sibTransId="{58195CF6-4B45-4BDA-AE24-D14B344CCA57}"/>
    <dgm:cxn modelId="{A7AA862F-6FB7-46FE-8B9C-03A58F5689E5}" srcId="{129FD58A-1B40-4DB5-8B58-28DB57FEF640}" destId="{FFC8CB80-B8B1-4B6A-9CC4-E09E080517DA}" srcOrd="0" destOrd="0" parTransId="{BA0A55C3-D9EA-4098-A19A-1B37C3474C1C}" sibTransId="{F56B70DD-CCB5-40BA-BA78-B9C51A40B4B0}"/>
    <dgm:cxn modelId="{94BD16B8-711E-4DBA-BAC1-8423621E834E}" srcId="{129FD58A-1B40-4DB5-8B58-28DB57FEF640}" destId="{D23D6A38-8118-43AB-9412-095DE03FA205}" srcOrd="3" destOrd="0" parTransId="{9D4471D1-0B2C-41AF-9F09-03CE9C3C26A5}" sibTransId="{8FD09346-4FFB-4E50-A0C8-76C1F3A4F000}"/>
    <dgm:cxn modelId="{A2E1BF39-A0C5-459B-9469-51E89F6F9FF2}" srcId="{129FD58A-1B40-4DB5-8B58-28DB57FEF640}" destId="{FE966B51-E37C-4557-A1F9-7EF75160ACE3}" srcOrd="2" destOrd="0" parTransId="{B0FD9F18-2C22-44D1-A085-371054845716}" sibTransId="{355A08E2-0360-449A-90D2-FFA6942A51B7}"/>
    <dgm:cxn modelId="{07AF2A9A-DD0F-4D71-8DCE-080A75445BB4}" type="presOf" srcId="{FFC8CB80-B8B1-4B6A-9CC4-E09E080517DA}" destId="{1B35D150-130B-4965-B8A6-C26CE2CE570E}" srcOrd="0" destOrd="0" presId="urn:microsoft.com/office/officeart/2005/8/layout/chevron1"/>
    <dgm:cxn modelId="{E5F25F11-A4B1-4910-9D9A-3F5F5790639F}" type="presOf" srcId="{FE966B51-E37C-4557-A1F9-7EF75160ACE3}" destId="{13BA8ABF-C773-4B60-9E0B-3ACCFE1D447B}" srcOrd="0" destOrd="0" presId="urn:microsoft.com/office/officeart/2005/8/layout/chevron1"/>
    <dgm:cxn modelId="{454AD956-2469-492A-B021-81BD81DE5646}" type="presOf" srcId="{5EF7E154-4933-48CD-B5D0-CE620BC67E9E}" destId="{35E96557-D233-4532-B667-CFD6EC496142}" srcOrd="0" destOrd="0" presId="urn:microsoft.com/office/officeart/2005/8/layout/chevron1"/>
    <dgm:cxn modelId="{DEF1B041-9040-4D98-B55C-4A6D84970854}" type="presParOf" srcId="{9DB0898A-BC51-49D9-AE99-542585C7CF01}" destId="{1B35D150-130B-4965-B8A6-C26CE2CE570E}" srcOrd="0" destOrd="0" presId="urn:microsoft.com/office/officeart/2005/8/layout/chevron1"/>
    <dgm:cxn modelId="{247DB6B6-F2E5-453D-8882-5245DE76E1BA}" type="presParOf" srcId="{9DB0898A-BC51-49D9-AE99-542585C7CF01}" destId="{65312D72-DDF2-4A86-A081-64E622955FAC}" srcOrd="1" destOrd="0" presId="urn:microsoft.com/office/officeart/2005/8/layout/chevron1"/>
    <dgm:cxn modelId="{21215C61-AB7E-423F-BC4A-7D09772A7DFC}" type="presParOf" srcId="{9DB0898A-BC51-49D9-AE99-542585C7CF01}" destId="{35E96557-D233-4532-B667-CFD6EC496142}" srcOrd="2" destOrd="0" presId="urn:microsoft.com/office/officeart/2005/8/layout/chevron1"/>
    <dgm:cxn modelId="{8E48E812-2BCA-4432-BD49-5B8FF96F44A7}" type="presParOf" srcId="{9DB0898A-BC51-49D9-AE99-542585C7CF01}" destId="{3288B6E3-B793-4246-9419-E0D82C035478}" srcOrd="3" destOrd="0" presId="urn:microsoft.com/office/officeart/2005/8/layout/chevron1"/>
    <dgm:cxn modelId="{0577DE75-D01A-4062-AE55-E08EC95F4D32}" type="presParOf" srcId="{9DB0898A-BC51-49D9-AE99-542585C7CF01}" destId="{13BA8ABF-C773-4B60-9E0B-3ACCFE1D447B}" srcOrd="4" destOrd="0" presId="urn:microsoft.com/office/officeart/2005/8/layout/chevron1"/>
    <dgm:cxn modelId="{324C50B9-B366-4A75-93BC-23EC1A701F29}" type="presParOf" srcId="{9DB0898A-BC51-49D9-AE99-542585C7CF01}" destId="{DF746B8F-1024-438A-AEA0-5BB6FD570499}" srcOrd="5" destOrd="0" presId="urn:microsoft.com/office/officeart/2005/8/layout/chevron1"/>
    <dgm:cxn modelId="{381E8A84-8FEA-42C0-987B-B50A9CA7358D}" type="presParOf" srcId="{9DB0898A-BC51-49D9-AE99-542585C7CF01}" destId="{09AFF305-AB61-4444-9A80-A72DBC60A4D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129FD58A-1B40-4DB5-8B58-28DB57FEF64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C8CB80-B8B1-4B6A-9CC4-E09E080517DA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FNC</a:t>
          </a:r>
        </a:p>
      </dgm:t>
    </dgm:pt>
    <dgm:pt modelId="{BA0A55C3-D9EA-4098-A19A-1B37C3474C1C}" type="parTrans" cxnId="{A7AA862F-6FB7-46FE-8B9C-03A58F5689E5}">
      <dgm:prSet/>
      <dgm:spPr/>
      <dgm:t>
        <a:bodyPr/>
        <a:lstStyle/>
        <a:p>
          <a:endParaRPr lang="en-US"/>
        </a:p>
      </dgm:t>
    </dgm:pt>
    <dgm:pt modelId="{F56B70DD-CCB5-40BA-BA78-B9C51A40B4B0}" type="sibTrans" cxnId="{A7AA862F-6FB7-46FE-8B9C-03A58F5689E5}">
      <dgm:prSet/>
      <dgm:spPr/>
      <dgm:t>
        <a:bodyPr/>
        <a:lstStyle/>
        <a:p>
          <a:endParaRPr lang="en-US"/>
        </a:p>
      </dgm:t>
    </dgm:pt>
    <dgm:pt modelId="{5EF7E154-4933-48CD-B5D0-CE620BC67E9E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Approach</a:t>
          </a:r>
        </a:p>
      </dgm:t>
    </dgm:pt>
    <dgm:pt modelId="{167E369E-88B1-47BA-A83F-BADD255DF1C0}" type="parTrans" cxnId="{54D22E7A-6E01-4EE2-B1D5-2137F860B783}">
      <dgm:prSet/>
      <dgm:spPr/>
      <dgm:t>
        <a:bodyPr/>
        <a:lstStyle/>
        <a:p>
          <a:endParaRPr lang="en-US"/>
        </a:p>
      </dgm:t>
    </dgm:pt>
    <dgm:pt modelId="{58195CF6-4B45-4BDA-AE24-D14B344CCA57}" type="sibTrans" cxnId="{54D22E7A-6E01-4EE2-B1D5-2137F860B783}">
      <dgm:prSet/>
      <dgm:spPr/>
      <dgm:t>
        <a:bodyPr/>
        <a:lstStyle/>
        <a:p>
          <a:endParaRPr lang="en-US"/>
        </a:p>
      </dgm:t>
    </dgm:pt>
    <dgm:pt modelId="{FE966B51-E37C-4557-A1F9-7EF75160ACE3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Analysis</a:t>
          </a:r>
        </a:p>
      </dgm:t>
    </dgm:pt>
    <dgm:pt modelId="{B0FD9F18-2C22-44D1-A085-371054845716}" type="parTrans" cxnId="{A2E1BF39-A0C5-459B-9469-51E89F6F9FF2}">
      <dgm:prSet/>
      <dgm:spPr/>
      <dgm:t>
        <a:bodyPr/>
        <a:lstStyle/>
        <a:p>
          <a:endParaRPr lang="en-US"/>
        </a:p>
      </dgm:t>
    </dgm:pt>
    <dgm:pt modelId="{355A08E2-0360-449A-90D2-FFA6942A51B7}" type="sibTrans" cxnId="{A2E1BF39-A0C5-459B-9469-51E89F6F9FF2}">
      <dgm:prSet/>
      <dgm:spPr/>
      <dgm:t>
        <a:bodyPr/>
        <a:lstStyle/>
        <a:p>
          <a:endParaRPr lang="en-US"/>
        </a:p>
      </dgm:t>
    </dgm:pt>
    <dgm:pt modelId="{D23D6A38-8118-43AB-9412-095DE03FA205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Conclusions</a:t>
          </a:r>
        </a:p>
      </dgm:t>
    </dgm:pt>
    <dgm:pt modelId="{9D4471D1-0B2C-41AF-9F09-03CE9C3C26A5}" type="parTrans" cxnId="{94BD16B8-711E-4DBA-BAC1-8423621E834E}">
      <dgm:prSet/>
      <dgm:spPr/>
      <dgm:t>
        <a:bodyPr/>
        <a:lstStyle/>
        <a:p>
          <a:endParaRPr lang="en-US"/>
        </a:p>
      </dgm:t>
    </dgm:pt>
    <dgm:pt modelId="{8FD09346-4FFB-4E50-A0C8-76C1F3A4F000}" type="sibTrans" cxnId="{94BD16B8-711E-4DBA-BAC1-8423621E834E}">
      <dgm:prSet/>
      <dgm:spPr/>
      <dgm:t>
        <a:bodyPr/>
        <a:lstStyle/>
        <a:p>
          <a:endParaRPr lang="en-US"/>
        </a:p>
      </dgm:t>
    </dgm:pt>
    <dgm:pt modelId="{9DB0898A-BC51-49D9-AE99-542585C7CF01}" type="pres">
      <dgm:prSet presAssocID="{129FD58A-1B40-4DB5-8B58-28DB57FEF64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35D150-130B-4965-B8A6-C26CE2CE570E}" type="pres">
      <dgm:prSet presAssocID="{FFC8CB80-B8B1-4B6A-9CC4-E09E080517D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312D72-DDF2-4A86-A081-64E622955FAC}" type="pres">
      <dgm:prSet presAssocID="{F56B70DD-CCB5-40BA-BA78-B9C51A40B4B0}" presName="parTxOnlySpace" presStyleCnt="0"/>
      <dgm:spPr/>
    </dgm:pt>
    <dgm:pt modelId="{35E96557-D233-4532-B667-CFD6EC496142}" type="pres">
      <dgm:prSet presAssocID="{5EF7E154-4933-48CD-B5D0-CE620BC67E9E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88B6E3-B793-4246-9419-E0D82C035478}" type="pres">
      <dgm:prSet presAssocID="{58195CF6-4B45-4BDA-AE24-D14B344CCA57}" presName="parTxOnlySpace" presStyleCnt="0"/>
      <dgm:spPr/>
    </dgm:pt>
    <dgm:pt modelId="{13BA8ABF-C773-4B60-9E0B-3ACCFE1D447B}" type="pres">
      <dgm:prSet presAssocID="{FE966B51-E37C-4557-A1F9-7EF75160ACE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746B8F-1024-438A-AEA0-5BB6FD570499}" type="pres">
      <dgm:prSet presAssocID="{355A08E2-0360-449A-90D2-FFA6942A51B7}" presName="parTxOnlySpace" presStyleCnt="0"/>
      <dgm:spPr/>
    </dgm:pt>
    <dgm:pt modelId="{09AFF305-AB61-4444-9A80-A72DBC60A4D0}" type="pres">
      <dgm:prSet presAssocID="{D23D6A38-8118-43AB-9412-095DE03FA20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E69115-2549-42DA-BFC1-A95193B028B1}" type="presOf" srcId="{D23D6A38-8118-43AB-9412-095DE03FA205}" destId="{09AFF305-AB61-4444-9A80-A72DBC60A4D0}" srcOrd="0" destOrd="0" presId="urn:microsoft.com/office/officeart/2005/8/layout/chevron1"/>
    <dgm:cxn modelId="{81FF891C-0680-41DF-8B84-70B538D706A4}" type="presOf" srcId="{129FD58A-1B40-4DB5-8B58-28DB57FEF640}" destId="{9DB0898A-BC51-49D9-AE99-542585C7CF01}" srcOrd="0" destOrd="0" presId="urn:microsoft.com/office/officeart/2005/8/layout/chevron1"/>
    <dgm:cxn modelId="{A7AA862F-6FB7-46FE-8B9C-03A58F5689E5}" srcId="{129FD58A-1B40-4DB5-8B58-28DB57FEF640}" destId="{FFC8CB80-B8B1-4B6A-9CC4-E09E080517DA}" srcOrd="0" destOrd="0" parTransId="{BA0A55C3-D9EA-4098-A19A-1B37C3474C1C}" sibTransId="{F56B70DD-CCB5-40BA-BA78-B9C51A40B4B0}"/>
    <dgm:cxn modelId="{54D22E7A-6E01-4EE2-B1D5-2137F860B783}" srcId="{129FD58A-1B40-4DB5-8B58-28DB57FEF640}" destId="{5EF7E154-4933-48CD-B5D0-CE620BC67E9E}" srcOrd="1" destOrd="0" parTransId="{167E369E-88B1-47BA-A83F-BADD255DF1C0}" sibTransId="{58195CF6-4B45-4BDA-AE24-D14B344CCA57}"/>
    <dgm:cxn modelId="{94BD16B8-711E-4DBA-BAC1-8423621E834E}" srcId="{129FD58A-1B40-4DB5-8B58-28DB57FEF640}" destId="{D23D6A38-8118-43AB-9412-095DE03FA205}" srcOrd="3" destOrd="0" parTransId="{9D4471D1-0B2C-41AF-9F09-03CE9C3C26A5}" sibTransId="{8FD09346-4FFB-4E50-A0C8-76C1F3A4F000}"/>
    <dgm:cxn modelId="{A2E1BF39-A0C5-459B-9469-51E89F6F9FF2}" srcId="{129FD58A-1B40-4DB5-8B58-28DB57FEF640}" destId="{FE966B51-E37C-4557-A1F9-7EF75160ACE3}" srcOrd="2" destOrd="0" parTransId="{B0FD9F18-2C22-44D1-A085-371054845716}" sibTransId="{355A08E2-0360-449A-90D2-FFA6942A51B7}"/>
    <dgm:cxn modelId="{07AF2A9A-DD0F-4D71-8DCE-080A75445BB4}" type="presOf" srcId="{FFC8CB80-B8B1-4B6A-9CC4-E09E080517DA}" destId="{1B35D150-130B-4965-B8A6-C26CE2CE570E}" srcOrd="0" destOrd="0" presId="urn:microsoft.com/office/officeart/2005/8/layout/chevron1"/>
    <dgm:cxn modelId="{E5F25F11-A4B1-4910-9D9A-3F5F5790639F}" type="presOf" srcId="{FE966B51-E37C-4557-A1F9-7EF75160ACE3}" destId="{13BA8ABF-C773-4B60-9E0B-3ACCFE1D447B}" srcOrd="0" destOrd="0" presId="urn:microsoft.com/office/officeart/2005/8/layout/chevron1"/>
    <dgm:cxn modelId="{454AD956-2469-492A-B021-81BD81DE5646}" type="presOf" srcId="{5EF7E154-4933-48CD-B5D0-CE620BC67E9E}" destId="{35E96557-D233-4532-B667-CFD6EC496142}" srcOrd="0" destOrd="0" presId="urn:microsoft.com/office/officeart/2005/8/layout/chevron1"/>
    <dgm:cxn modelId="{DEF1B041-9040-4D98-B55C-4A6D84970854}" type="presParOf" srcId="{9DB0898A-BC51-49D9-AE99-542585C7CF01}" destId="{1B35D150-130B-4965-B8A6-C26CE2CE570E}" srcOrd="0" destOrd="0" presId="urn:microsoft.com/office/officeart/2005/8/layout/chevron1"/>
    <dgm:cxn modelId="{247DB6B6-F2E5-453D-8882-5245DE76E1BA}" type="presParOf" srcId="{9DB0898A-BC51-49D9-AE99-542585C7CF01}" destId="{65312D72-DDF2-4A86-A081-64E622955FAC}" srcOrd="1" destOrd="0" presId="urn:microsoft.com/office/officeart/2005/8/layout/chevron1"/>
    <dgm:cxn modelId="{21215C61-AB7E-423F-BC4A-7D09772A7DFC}" type="presParOf" srcId="{9DB0898A-BC51-49D9-AE99-542585C7CF01}" destId="{35E96557-D233-4532-B667-CFD6EC496142}" srcOrd="2" destOrd="0" presId="urn:microsoft.com/office/officeart/2005/8/layout/chevron1"/>
    <dgm:cxn modelId="{8E48E812-2BCA-4432-BD49-5B8FF96F44A7}" type="presParOf" srcId="{9DB0898A-BC51-49D9-AE99-542585C7CF01}" destId="{3288B6E3-B793-4246-9419-E0D82C035478}" srcOrd="3" destOrd="0" presId="urn:microsoft.com/office/officeart/2005/8/layout/chevron1"/>
    <dgm:cxn modelId="{0577DE75-D01A-4062-AE55-E08EC95F4D32}" type="presParOf" srcId="{9DB0898A-BC51-49D9-AE99-542585C7CF01}" destId="{13BA8ABF-C773-4B60-9E0B-3ACCFE1D447B}" srcOrd="4" destOrd="0" presId="urn:microsoft.com/office/officeart/2005/8/layout/chevron1"/>
    <dgm:cxn modelId="{324C50B9-B366-4A75-93BC-23EC1A701F29}" type="presParOf" srcId="{9DB0898A-BC51-49D9-AE99-542585C7CF01}" destId="{DF746B8F-1024-438A-AEA0-5BB6FD570499}" srcOrd="5" destOrd="0" presId="urn:microsoft.com/office/officeart/2005/8/layout/chevron1"/>
    <dgm:cxn modelId="{381E8A84-8FEA-42C0-987B-B50A9CA7358D}" type="presParOf" srcId="{9DB0898A-BC51-49D9-AE99-542585C7CF01}" destId="{09AFF305-AB61-4444-9A80-A72DBC60A4D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129FD58A-1B40-4DB5-8B58-28DB57FEF64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C8CB80-B8B1-4B6A-9CC4-E09E080517DA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FNC</a:t>
          </a:r>
        </a:p>
      </dgm:t>
    </dgm:pt>
    <dgm:pt modelId="{BA0A55C3-D9EA-4098-A19A-1B37C3474C1C}" type="parTrans" cxnId="{A7AA862F-6FB7-46FE-8B9C-03A58F5689E5}">
      <dgm:prSet/>
      <dgm:spPr/>
      <dgm:t>
        <a:bodyPr/>
        <a:lstStyle/>
        <a:p>
          <a:endParaRPr lang="en-US"/>
        </a:p>
      </dgm:t>
    </dgm:pt>
    <dgm:pt modelId="{F56B70DD-CCB5-40BA-BA78-B9C51A40B4B0}" type="sibTrans" cxnId="{A7AA862F-6FB7-46FE-8B9C-03A58F5689E5}">
      <dgm:prSet/>
      <dgm:spPr/>
      <dgm:t>
        <a:bodyPr/>
        <a:lstStyle/>
        <a:p>
          <a:endParaRPr lang="en-US"/>
        </a:p>
      </dgm:t>
    </dgm:pt>
    <dgm:pt modelId="{5EF7E154-4933-48CD-B5D0-CE620BC67E9E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Approach</a:t>
          </a:r>
        </a:p>
      </dgm:t>
    </dgm:pt>
    <dgm:pt modelId="{167E369E-88B1-47BA-A83F-BADD255DF1C0}" type="parTrans" cxnId="{54D22E7A-6E01-4EE2-B1D5-2137F860B783}">
      <dgm:prSet/>
      <dgm:spPr/>
      <dgm:t>
        <a:bodyPr/>
        <a:lstStyle/>
        <a:p>
          <a:endParaRPr lang="en-US"/>
        </a:p>
      </dgm:t>
    </dgm:pt>
    <dgm:pt modelId="{58195CF6-4B45-4BDA-AE24-D14B344CCA57}" type="sibTrans" cxnId="{54D22E7A-6E01-4EE2-B1D5-2137F860B783}">
      <dgm:prSet/>
      <dgm:spPr/>
      <dgm:t>
        <a:bodyPr/>
        <a:lstStyle/>
        <a:p>
          <a:endParaRPr lang="en-US"/>
        </a:p>
      </dgm:t>
    </dgm:pt>
    <dgm:pt modelId="{FE966B51-E37C-4557-A1F9-7EF75160ACE3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Analysis</a:t>
          </a:r>
        </a:p>
      </dgm:t>
    </dgm:pt>
    <dgm:pt modelId="{B0FD9F18-2C22-44D1-A085-371054845716}" type="parTrans" cxnId="{A2E1BF39-A0C5-459B-9469-51E89F6F9FF2}">
      <dgm:prSet/>
      <dgm:spPr/>
      <dgm:t>
        <a:bodyPr/>
        <a:lstStyle/>
        <a:p>
          <a:endParaRPr lang="en-US"/>
        </a:p>
      </dgm:t>
    </dgm:pt>
    <dgm:pt modelId="{355A08E2-0360-449A-90D2-FFA6942A51B7}" type="sibTrans" cxnId="{A2E1BF39-A0C5-459B-9469-51E89F6F9FF2}">
      <dgm:prSet/>
      <dgm:spPr/>
      <dgm:t>
        <a:bodyPr/>
        <a:lstStyle/>
        <a:p>
          <a:endParaRPr lang="en-US"/>
        </a:p>
      </dgm:t>
    </dgm:pt>
    <dgm:pt modelId="{D23D6A38-8118-43AB-9412-095DE03FA205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Conclusions</a:t>
          </a:r>
        </a:p>
      </dgm:t>
    </dgm:pt>
    <dgm:pt modelId="{9D4471D1-0B2C-41AF-9F09-03CE9C3C26A5}" type="parTrans" cxnId="{94BD16B8-711E-4DBA-BAC1-8423621E834E}">
      <dgm:prSet/>
      <dgm:spPr/>
      <dgm:t>
        <a:bodyPr/>
        <a:lstStyle/>
        <a:p>
          <a:endParaRPr lang="en-US"/>
        </a:p>
      </dgm:t>
    </dgm:pt>
    <dgm:pt modelId="{8FD09346-4FFB-4E50-A0C8-76C1F3A4F000}" type="sibTrans" cxnId="{94BD16B8-711E-4DBA-BAC1-8423621E834E}">
      <dgm:prSet/>
      <dgm:spPr/>
      <dgm:t>
        <a:bodyPr/>
        <a:lstStyle/>
        <a:p>
          <a:endParaRPr lang="en-US"/>
        </a:p>
      </dgm:t>
    </dgm:pt>
    <dgm:pt modelId="{9DB0898A-BC51-49D9-AE99-542585C7CF01}" type="pres">
      <dgm:prSet presAssocID="{129FD58A-1B40-4DB5-8B58-28DB57FEF64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35D150-130B-4965-B8A6-C26CE2CE570E}" type="pres">
      <dgm:prSet presAssocID="{FFC8CB80-B8B1-4B6A-9CC4-E09E080517D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312D72-DDF2-4A86-A081-64E622955FAC}" type="pres">
      <dgm:prSet presAssocID="{F56B70DD-CCB5-40BA-BA78-B9C51A40B4B0}" presName="parTxOnlySpace" presStyleCnt="0"/>
      <dgm:spPr/>
    </dgm:pt>
    <dgm:pt modelId="{35E96557-D233-4532-B667-CFD6EC496142}" type="pres">
      <dgm:prSet presAssocID="{5EF7E154-4933-48CD-B5D0-CE620BC67E9E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88B6E3-B793-4246-9419-E0D82C035478}" type="pres">
      <dgm:prSet presAssocID="{58195CF6-4B45-4BDA-AE24-D14B344CCA57}" presName="parTxOnlySpace" presStyleCnt="0"/>
      <dgm:spPr/>
    </dgm:pt>
    <dgm:pt modelId="{13BA8ABF-C773-4B60-9E0B-3ACCFE1D447B}" type="pres">
      <dgm:prSet presAssocID="{FE966B51-E37C-4557-A1F9-7EF75160ACE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746B8F-1024-438A-AEA0-5BB6FD570499}" type="pres">
      <dgm:prSet presAssocID="{355A08E2-0360-449A-90D2-FFA6942A51B7}" presName="parTxOnlySpace" presStyleCnt="0"/>
      <dgm:spPr/>
    </dgm:pt>
    <dgm:pt modelId="{09AFF305-AB61-4444-9A80-A72DBC60A4D0}" type="pres">
      <dgm:prSet presAssocID="{D23D6A38-8118-43AB-9412-095DE03FA20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E69115-2549-42DA-BFC1-A95193B028B1}" type="presOf" srcId="{D23D6A38-8118-43AB-9412-095DE03FA205}" destId="{09AFF305-AB61-4444-9A80-A72DBC60A4D0}" srcOrd="0" destOrd="0" presId="urn:microsoft.com/office/officeart/2005/8/layout/chevron1"/>
    <dgm:cxn modelId="{81FF891C-0680-41DF-8B84-70B538D706A4}" type="presOf" srcId="{129FD58A-1B40-4DB5-8B58-28DB57FEF640}" destId="{9DB0898A-BC51-49D9-AE99-542585C7CF01}" srcOrd="0" destOrd="0" presId="urn:microsoft.com/office/officeart/2005/8/layout/chevron1"/>
    <dgm:cxn modelId="{54D22E7A-6E01-4EE2-B1D5-2137F860B783}" srcId="{129FD58A-1B40-4DB5-8B58-28DB57FEF640}" destId="{5EF7E154-4933-48CD-B5D0-CE620BC67E9E}" srcOrd="1" destOrd="0" parTransId="{167E369E-88B1-47BA-A83F-BADD255DF1C0}" sibTransId="{58195CF6-4B45-4BDA-AE24-D14B344CCA57}"/>
    <dgm:cxn modelId="{A7AA862F-6FB7-46FE-8B9C-03A58F5689E5}" srcId="{129FD58A-1B40-4DB5-8B58-28DB57FEF640}" destId="{FFC8CB80-B8B1-4B6A-9CC4-E09E080517DA}" srcOrd="0" destOrd="0" parTransId="{BA0A55C3-D9EA-4098-A19A-1B37C3474C1C}" sibTransId="{F56B70DD-CCB5-40BA-BA78-B9C51A40B4B0}"/>
    <dgm:cxn modelId="{94BD16B8-711E-4DBA-BAC1-8423621E834E}" srcId="{129FD58A-1B40-4DB5-8B58-28DB57FEF640}" destId="{D23D6A38-8118-43AB-9412-095DE03FA205}" srcOrd="3" destOrd="0" parTransId="{9D4471D1-0B2C-41AF-9F09-03CE9C3C26A5}" sibTransId="{8FD09346-4FFB-4E50-A0C8-76C1F3A4F000}"/>
    <dgm:cxn modelId="{A2E1BF39-A0C5-459B-9469-51E89F6F9FF2}" srcId="{129FD58A-1B40-4DB5-8B58-28DB57FEF640}" destId="{FE966B51-E37C-4557-A1F9-7EF75160ACE3}" srcOrd="2" destOrd="0" parTransId="{B0FD9F18-2C22-44D1-A085-371054845716}" sibTransId="{355A08E2-0360-449A-90D2-FFA6942A51B7}"/>
    <dgm:cxn modelId="{07AF2A9A-DD0F-4D71-8DCE-080A75445BB4}" type="presOf" srcId="{FFC8CB80-B8B1-4B6A-9CC4-E09E080517DA}" destId="{1B35D150-130B-4965-B8A6-C26CE2CE570E}" srcOrd="0" destOrd="0" presId="urn:microsoft.com/office/officeart/2005/8/layout/chevron1"/>
    <dgm:cxn modelId="{E5F25F11-A4B1-4910-9D9A-3F5F5790639F}" type="presOf" srcId="{FE966B51-E37C-4557-A1F9-7EF75160ACE3}" destId="{13BA8ABF-C773-4B60-9E0B-3ACCFE1D447B}" srcOrd="0" destOrd="0" presId="urn:microsoft.com/office/officeart/2005/8/layout/chevron1"/>
    <dgm:cxn modelId="{454AD956-2469-492A-B021-81BD81DE5646}" type="presOf" srcId="{5EF7E154-4933-48CD-B5D0-CE620BC67E9E}" destId="{35E96557-D233-4532-B667-CFD6EC496142}" srcOrd="0" destOrd="0" presId="urn:microsoft.com/office/officeart/2005/8/layout/chevron1"/>
    <dgm:cxn modelId="{DEF1B041-9040-4D98-B55C-4A6D84970854}" type="presParOf" srcId="{9DB0898A-BC51-49D9-AE99-542585C7CF01}" destId="{1B35D150-130B-4965-B8A6-C26CE2CE570E}" srcOrd="0" destOrd="0" presId="urn:microsoft.com/office/officeart/2005/8/layout/chevron1"/>
    <dgm:cxn modelId="{247DB6B6-F2E5-453D-8882-5245DE76E1BA}" type="presParOf" srcId="{9DB0898A-BC51-49D9-AE99-542585C7CF01}" destId="{65312D72-DDF2-4A86-A081-64E622955FAC}" srcOrd="1" destOrd="0" presId="urn:microsoft.com/office/officeart/2005/8/layout/chevron1"/>
    <dgm:cxn modelId="{21215C61-AB7E-423F-BC4A-7D09772A7DFC}" type="presParOf" srcId="{9DB0898A-BC51-49D9-AE99-542585C7CF01}" destId="{35E96557-D233-4532-B667-CFD6EC496142}" srcOrd="2" destOrd="0" presId="urn:microsoft.com/office/officeart/2005/8/layout/chevron1"/>
    <dgm:cxn modelId="{8E48E812-2BCA-4432-BD49-5B8FF96F44A7}" type="presParOf" srcId="{9DB0898A-BC51-49D9-AE99-542585C7CF01}" destId="{3288B6E3-B793-4246-9419-E0D82C035478}" srcOrd="3" destOrd="0" presId="urn:microsoft.com/office/officeart/2005/8/layout/chevron1"/>
    <dgm:cxn modelId="{0577DE75-D01A-4062-AE55-E08EC95F4D32}" type="presParOf" srcId="{9DB0898A-BC51-49D9-AE99-542585C7CF01}" destId="{13BA8ABF-C773-4B60-9E0B-3ACCFE1D447B}" srcOrd="4" destOrd="0" presId="urn:microsoft.com/office/officeart/2005/8/layout/chevron1"/>
    <dgm:cxn modelId="{324C50B9-B366-4A75-93BC-23EC1A701F29}" type="presParOf" srcId="{9DB0898A-BC51-49D9-AE99-542585C7CF01}" destId="{DF746B8F-1024-438A-AEA0-5BB6FD570499}" srcOrd="5" destOrd="0" presId="urn:microsoft.com/office/officeart/2005/8/layout/chevron1"/>
    <dgm:cxn modelId="{381E8A84-8FEA-42C0-987B-B50A9CA7358D}" type="presParOf" srcId="{9DB0898A-BC51-49D9-AE99-542585C7CF01}" destId="{09AFF305-AB61-4444-9A80-A72DBC60A4D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129FD58A-1B40-4DB5-8B58-28DB57FEF64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C8CB80-B8B1-4B6A-9CC4-E09E080517DA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FNC</a:t>
          </a:r>
        </a:p>
      </dgm:t>
    </dgm:pt>
    <dgm:pt modelId="{BA0A55C3-D9EA-4098-A19A-1B37C3474C1C}" type="parTrans" cxnId="{A7AA862F-6FB7-46FE-8B9C-03A58F5689E5}">
      <dgm:prSet/>
      <dgm:spPr/>
      <dgm:t>
        <a:bodyPr/>
        <a:lstStyle/>
        <a:p>
          <a:endParaRPr lang="en-US"/>
        </a:p>
      </dgm:t>
    </dgm:pt>
    <dgm:pt modelId="{F56B70DD-CCB5-40BA-BA78-B9C51A40B4B0}" type="sibTrans" cxnId="{A7AA862F-6FB7-46FE-8B9C-03A58F5689E5}">
      <dgm:prSet/>
      <dgm:spPr/>
      <dgm:t>
        <a:bodyPr/>
        <a:lstStyle/>
        <a:p>
          <a:endParaRPr lang="en-US"/>
        </a:p>
      </dgm:t>
    </dgm:pt>
    <dgm:pt modelId="{5EF7E154-4933-48CD-B5D0-CE620BC67E9E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Approach</a:t>
          </a:r>
        </a:p>
      </dgm:t>
    </dgm:pt>
    <dgm:pt modelId="{167E369E-88B1-47BA-A83F-BADD255DF1C0}" type="parTrans" cxnId="{54D22E7A-6E01-4EE2-B1D5-2137F860B783}">
      <dgm:prSet/>
      <dgm:spPr/>
      <dgm:t>
        <a:bodyPr/>
        <a:lstStyle/>
        <a:p>
          <a:endParaRPr lang="en-US"/>
        </a:p>
      </dgm:t>
    </dgm:pt>
    <dgm:pt modelId="{58195CF6-4B45-4BDA-AE24-D14B344CCA57}" type="sibTrans" cxnId="{54D22E7A-6E01-4EE2-B1D5-2137F860B783}">
      <dgm:prSet/>
      <dgm:spPr/>
      <dgm:t>
        <a:bodyPr/>
        <a:lstStyle/>
        <a:p>
          <a:endParaRPr lang="en-US"/>
        </a:p>
      </dgm:t>
    </dgm:pt>
    <dgm:pt modelId="{FE966B51-E37C-4557-A1F9-7EF75160ACE3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Analysis</a:t>
          </a:r>
        </a:p>
      </dgm:t>
    </dgm:pt>
    <dgm:pt modelId="{B0FD9F18-2C22-44D1-A085-371054845716}" type="parTrans" cxnId="{A2E1BF39-A0C5-459B-9469-51E89F6F9FF2}">
      <dgm:prSet/>
      <dgm:spPr/>
      <dgm:t>
        <a:bodyPr/>
        <a:lstStyle/>
        <a:p>
          <a:endParaRPr lang="en-US"/>
        </a:p>
      </dgm:t>
    </dgm:pt>
    <dgm:pt modelId="{355A08E2-0360-449A-90D2-FFA6942A51B7}" type="sibTrans" cxnId="{A2E1BF39-A0C5-459B-9469-51E89F6F9FF2}">
      <dgm:prSet/>
      <dgm:spPr/>
      <dgm:t>
        <a:bodyPr/>
        <a:lstStyle/>
        <a:p>
          <a:endParaRPr lang="en-US"/>
        </a:p>
      </dgm:t>
    </dgm:pt>
    <dgm:pt modelId="{D23D6A38-8118-43AB-9412-095DE03FA205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Conclusions</a:t>
          </a:r>
        </a:p>
      </dgm:t>
    </dgm:pt>
    <dgm:pt modelId="{9D4471D1-0B2C-41AF-9F09-03CE9C3C26A5}" type="parTrans" cxnId="{94BD16B8-711E-4DBA-BAC1-8423621E834E}">
      <dgm:prSet/>
      <dgm:spPr/>
      <dgm:t>
        <a:bodyPr/>
        <a:lstStyle/>
        <a:p>
          <a:endParaRPr lang="en-US"/>
        </a:p>
      </dgm:t>
    </dgm:pt>
    <dgm:pt modelId="{8FD09346-4FFB-4E50-A0C8-76C1F3A4F000}" type="sibTrans" cxnId="{94BD16B8-711E-4DBA-BAC1-8423621E834E}">
      <dgm:prSet/>
      <dgm:spPr/>
      <dgm:t>
        <a:bodyPr/>
        <a:lstStyle/>
        <a:p>
          <a:endParaRPr lang="en-US"/>
        </a:p>
      </dgm:t>
    </dgm:pt>
    <dgm:pt modelId="{9DB0898A-BC51-49D9-AE99-542585C7CF01}" type="pres">
      <dgm:prSet presAssocID="{129FD58A-1B40-4DB5-8B58-28DB57FEF64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35D150-130B-4965-B8A6-C26CE2CE570E}" type="pres">
      <dgm:prSet presAssocID="{FFC8CB80-B8B1-4B6A-9CC4-E09E080517D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312D72-DDF2-4A86-A081-64E622955FAC}" type="pres">
      <dgm:prSet presAssocID="{F56B70DD-CCB5-40BA-BA78-B9C51A40B4B0}" presName="parTxOnlySpace" presStyleCnt="0"/>
      <dgm:spPr/>
    </dgm:pt>
    <dgm:pt modelId="{35E96557-D233-4532-B667-CFD6EC496142}" type="pres">
      <dgm:prSet presAssocID="{5EF7E154-4933-48CD-B5D0-CE620BC67E9E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88B6E3-B793-4246-9419-E0D82C035478}" type="pres">
      <dgm:prSet presAssocID="{58195CF6-4B45-4BDA-AE24-D14B344CCA57}" presName="parTxOnlySpace" presStyleCnt="0"/>
      <dgm:spPr/>
    </dgm:pt>
    <dgm:pt modelId="{13BA8ABF-C773-4B60-9E0B-3ACCFE1D447B}" type="pres">
      <dgm:prSet presAssocID="{FE966B51-E37C-4557-A1F9-7EF75160ACE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746B8F-1024-438A-AEA0-5BB6FD570499}" type="pres">
      <dgm:prSet presAssocID="{355A08E2-0360-449A-90D2-FFA6942A51B7}" presName="parTxOnlySpace" presStyleCnt="0"/>
      <dgm:spPr/>
    </dgm:pt>
    <dgm:pt modelId="{09AFF305-AB61-4444-9A80-A72DBC60A4D0}" type="pres">
      <dgm:prSet presAssocID="{D23D6A38-8118-43AB-9412-095DE03FA20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E69115-2549-42DA-BFC1-A95193B028B1}" type="presOf" srcId="{D23D6A38-8118-43AB-9412-095DE03FA205}" destId="{09AFF305-AB61-4444-9A80-A72DBC60A4D0}" srcOrd="0" destOrd="0" presId="urn:microsoft.com/office/officeart/2005/8/layout/chevron1"/>
    <dgm:cxn modelId="{81FF891C-0680-41DF-8B84-70B538D706A4}" type="presOf" srcId="{129FD58A-1B40-4DB5-8B58-28DB57FEF640}" destId="{9DB0898A-BC51-49D9-AE99-542585C7CF01}" srcOrd="0" destOrd="0" presId="urn:microsoft.com/office/officeart/2005/8/layout/chevron1"/>
    <dgm:cxn modelId="{54D22E7A-6E01-4EE2-B1D5-2137F860B783}" srcId="{129FD58A-1B40-4DB5-8B58-28DB57FEF640}" destId="{5EF7E154-4933-48CD-B5D0-CE620BC67E9E}" srcOrd="1" destOrd="0" parTransId="{167E369E-88B1-47BA-A83F-BADD255DF1C0}" sibTransId="{58195CF6-4B45-4BDA-AE24-D14B344CCA57}"/>
    <dgm:cxn modelId="{A7AA862F-6FB7-46FE-8B9C-03A58F5689E5}" srcId="{129FD58A-1B40-4DB5-8B58-28DB57FEF640}" destId="{FFC8CB80-B8B1-4B6A-9CC4-E09E080517DA}" srcOrd="0" destOrd="0" parTransId="{BA0A55C3-D9EA-4098-A19A-1B37C3474C1C}" sibTransId="{F56B70DD-CCB5-40BA-BA78-B9C51A40B4B0}"/>
    <dgm:cxn modelId="{94BD16B8-711E-4DBA-BAC1-8423621E834E}" srcId="{129FD58A-1B40-4DB5-8B58-28DB57FEF640}" destId="{D23D6A38-8118-43AB-9412-095DE03FA205}" srcOrd="3" destOrd="0" parTransId="{9D4471D1-0B2C-41AF-9F09-03CE9C3C26A5}" sibTransId="{8FD09346-4FFB-4E50-A0C8-76C1F3A4F000}"/>
    <dgm:cxn modelId="{A2E1BF39-A0C5-459B-9469-51E89F6F9FF2}" srcId="{129FD58A-1B40-4DB5-8B58-28DB57FEF640}" destId="{FE966B51-E37C-4557-A1F9-7EF75160ACE3}" srcOrd="2" destOrd="0" parTransId="{B0FD9F18-2C22-44D1-A085-371054845716}" sibTransId="{355A08E2-0360-449A-90D2-FFA6942A51B7}"/>
    <dgm:cxn modelId="{07AF2A9A-DD0F-4D71-8DCE-080A75445BB4}" type="presOf" srcId="{FFC8CB80-B8B1-4B6A-9CC4-E09E080517DA}" destId="{1B35D150-130B-4965-B8A6-C26CE2CE570E}" srcOrd="0" destOrd="0" presId="urn:microsoft.com/office/officeart/2005/8/layout/chevron1"/>
    <dgm:cxn modelId="{E5F25F11-A4B1-4910-9D9A-3F5F5790639F}" type="presOf" srcId="{FE966B51-E37C-4557-A1F9-7EF75160ACE3}" destId="{13BA8ABF-C773-4B60-9E0B-3ACCFE1D447B}" srcOrd="0" destOrd="0" presId="urn:microsoft.com/office/officeart/2005/8/layout/chevron1"/>
    <dgm:cxn modelId="{454AD956-2469-492A-B021-81BD81DE5646}" type="presOf" srcId="{5EF7E154-4933-48CD-B5D0-CE620BC67E9E}" destId="{35E96557-D233-4532-B667-CFD6EC496142}" srcOrd="0" destOrd="0" presId="urn:microsoft.com/office/officeart/2005/8/layout/chevron1"/>
    <dgm:cxn modelId="{DEF1B041-9040-4D98-B55C-4A6D84970854}" type="presParOf" srcId="{9DB0898A-BC51-49D9-AE99-542585C7CF01}" destId="{1B35D150-130B-4965-B8A6-C26CE2CE570E}" srcOrd="0" destOrd="0" presId="urn:microsoft.com/office/officeart/2005/8/layout/chevron1"/>
    <dgm:cxn modelId="{247DB6B6-F2E5-453D-8882-5245DE76E1BA}" type="presParOf" srcId="{9DB0898A-BC51-49D9-AE99-542585C7CF01}" destId="{65312D72-DDF2-4A86-A081-64E622955FAC}" srcOrd="1" destOrd="0" presId="urn:microsoft.com/office/officeart/2005/8/layout/chevron1"/>
    <dgm:cxn modelId="{21215C61-AB7E-423F-BC4A-7D09772A7DFC}" type="presParOf" srcId="{9DB0898A-BC51-49D9-AE99-542585C7CF01}" destId="{35E96557-D233-4532-B667-CFD6EC496142}" srcOrd="2" destOrd="0" presId="urn:microsoft.com/office/officeart/2005/8/layout/chevron1"/>
    <dgm:cxn modelId="{8E48E812-2BCA-4432-BD49-5B8FF96F44A7}" type="presParOf" srcId="{9DB0898A-BC51-49D9-AE99-542585C7CF01}" destId="{3288B6E3-B793-4246-9419-E0D82C035478}" srcOrd="3" destOrd="0" presId="urn:microsoft.com/office/officeart/2005/8/layout/chevron1"/>
    <dgm:cxn modelId="{0577DE75-D01A-4062-AE55-E08EC95F4D32}" type="presParOf" srcId="{9DB0898A-BC51-49D9-AE99-542585C7CF01}" destId="{13BA8ABF-C773-4B60-9E0B-3ACCFE1D447B}" srcOrd="4" destOrd="0" presId="urn:microsoft.com/office/officeart/2005/8/layout/chevron1"/>
    <dgm:cxn modelId="{324C50B9-B366-4A75-93BC-23EC1A701F29}" type="presParOf" srcId="{9DB0898A-BC51-49D9-AE99-542585C7CF01}" destId="{DF746B8F-1024-438A-AEA0-5BB6FD570499}" srcOrd="5" destOrd="0" presId="urn:microsoft.com/office/officeart/2005/8/layout/chevron1"/>
    <dgm:cxn modelId="{381E8A84-8FEA-42C0-987B-B50A9CA7358D}" type="presParOf" srcId="{9DB0898A-BC51-49D9-AE99-542585C7CF01}" destId="{09AFF305-AB61-4444-9A80-A72DBC60A4D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129FD58A-1B40-4DB5-8B58-28DB57FEF64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C8CB80-B8B1-4B6A-9CC4-E09E080517DA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FNC</a:t>
          </a:r>
        </a:p>
      </dgm:t>
    </dgm:pt>
    <dgm:pt modelId="{BA0A55C3-D9EA-4098-A19A-1B37C3474C1C}" type="parTrans" cxnId="{A7AA862F-6FB7-46FE-8B9C-03A58F5689E5}">
      <dgm:prSet/>
      <dgm:spPr/>
      <dgm:t>
        <a:bodyPr/>
        <a:lstStyle/>
        <a:p>
          <a:endParaRPr lang="en-US"/>
        </a:p>
      </dgm:t>
    </dgm:pt>
    <dgm:pt modelId="{F56B70DD-CCB5-40BA-BA78-B9C51A40B4B0}" type="sibTrans" cxnId="{A7AA862F-6FB7-46FE-8B9C-03A58F5689E5}">
      <dgm:prSet/>
      <dgm:spPr/>
      <dgm:t>
        <a:bodyPr/>
        <a:lstStyle/>
        <a:p>
          <a:endParaRPr lang="en-US"/>
        </a:p>
      </dgm:t>
    </dgm:pt>
    <dgm:pt modelId="{5EF7E154-4933-48CD-B5D0-CE620BC67E9E}">
      <dgm:prSet phldrT="[Text]"/>
      <dgm:spPr>
        <a:solidFill>
          <a:srgbClr val="6F6F74"/>
        </a:solidFill>
      </dgm:spPr>
      <dgm:t>
        <a:bodyPr/>
        <a:lstStyle/>
        <a:p>
          <a:r>
            <a:rPr lang="en-US" dirty="0"/>
            <a:t>Approach</a:t>
          </a:r>
        </a:p>
      </dgm:t>
    </dgm:pt>
    <dgm:pt modelId="{167E369E-88B1-47BA-A83F-BADD255DF1C0}" type="parTrans" cxnId="{54D22E7A-6E01-4EE2-B1D5-2137F860B783}">
      <dgm:prSet/>
      <dgm:spPr/>
      <dgm:t>
        <a:bodyPr/>
        <a:lstStyle/>
        <a:p>
          <a:endParaRPr lang="en-US"/>
        </a:p>
      </dgm:t>
    </dgm:pt>
    <dgm:pt modelId="{58195CF6-4B45-4BDA-AE24-D14B344CCA57}" type="sibTrans" cxnId="{54D22E7A-6E01-4EE2-B1D5-2137F860B783}">
      <dgm:prSet/>
      <dgm:spPr/>
      <dgm:t>
        <a:bodyPr/>
        <a:lstStyle/>
        <a:p>
          <a:endParaRPr lang="en-US"/>
        </a:p>
      </dgm:t>
    </dgm:pt>
    <dgm:pt modelId="{FE966B51-E37C-4557-A1F9-7EF75160ACE3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Analysis</a:t>
          </a:r>
        </a:p>
      </dgm:t>
    </dgm:pt>
    <dgm:pt modelId="{B0FD9F18-2C22-44D1-A085-371054845716}" type="parTrans" cxnId="{A2E1BF39-A0C5-459B-9469-51E89F6F9FF2}">
      <dgm:prSet/>
      <dgm:spPr/>
      <dgm:t>
        <a:bodyPr/>
        <a:lstStyle/>
        <a:p>
          <a:endParaRPr lang="en-US"/>
        </a:p>
      </dgm:t>
    </dgm:pt>
    <dgm:pt modelId="{355A08E2-0360-449A-90D2-FFA6942A51B7}" type="sibTrans" cxnId="{A2E1BF39-A0C5-459B-9469-51E89F6F9FF2}">
      <dgm:prSet/>
      <dgm:spPr/>
      <dgm:t>
        <a:bodyPr/>
        <a:lstStyle/>
        <a:p>
          <a:endParaRPr lang="en-US"/>
        </a:p>
      </dgm:t>
    </dgm:pt>
    <dgm:pt modelId="{D23D6A38-8118-43AB-9412-095DE03FA205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Conclusions</a:t>
          </a:r>
        </a:p>
      </dgm:t>
    </dgm:pt>
    <dgm:pt modelId="{9D4471D1-0B2C-41AF-9F09-03CE9C3C26A5}" type="parTrans" cxnId="{94BD16B8-711E-4DBA-BAC1-8423621E834E}">
      <dgm:prSet/>
      <dgm:spPr/>
      <dgm:t>
        <a:bodyPr/>
        <a:lstStyle/>
        <a:p>
          <a:endParaRPr lang="en-US"/>
        </a:p>
      </dgm:t>
    </dgm:pt>
    <dgm:pt modelId="{8FD09346-4FFB-4E50-A0C8-76C1F3A4F000}" type="sibTrans" cxnId="{94BD16B8-711E-4DBA-BAC1-8423621E834E}">
      <dgm:prSet/>
      <dgm:spPr/>
      <dgm:t>
        <a:bodyPr/>
        <a:lstStyle/>
        <a:p>
          <a:endParaRPr lang="en-US"/>
        </a:p>
      </dgm:t>
    </dgm:pt>
    <dgm:pt modelId="{9DB0898A-BC51-49D9-AE99-542585C7CF01}" type="pres">
      <dgm:prSet presAssocID="{129FD58A-1B40-4DB5-8B58-28DB57FEF64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35D150-130B-4965-B8A6-C26CE2CE570E}" type="pres">
      <dgm:prSet presAssocID="{FFC8CB80-B8B1-4B6A-9CC4-E09E080517D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312D72-DDF2-4A86-A081-64E622955FAC}" type="pres">
      <dgm:prSet presAssocID="{F56B70DD-CCB5-40BA-BA78-B9C51A40B4B0}" presName="parTxOnlySpace" presStyleCnt="0"/>
      <dgm:spPr/>
    </dgm:pt>
    <dgm:pt modelId="{35E96557-D233-4532-B667-CFD6EC496142}" type="pres">
      <dgm:prSet presAssocID="{5EF7E154-4933-48CD-B5D0-CE620BC67E9E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88B6E3-B793-4246-9419-E0D82C035478}" type="pres">
      <dgm:prSet presAssocID="{58195CF6-4B45-4BDA-AE24-D14B344CCA57}" presName="parTxOnlySpace" presStyleCnt="0"/>
      <dgm:spPr/>
    </dgm:pt>
    <dgm:pt modelId="{13BA8ABF-C773-4B60-9E0B-3ACCFE1D447B}" type="pres">
      <dgm:prSet presAssocID="{FE966B51-E37C-4557-A1F9-7EF75160ACE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746B8F-1024-438A-AEA0-5BB6FD570499}" type="pres">
      <dgm:prSet presAssocID="{355A08E2-0360-449A-90D2-FFA6942A51B7}" presName="parTxOnlySpace" presStyleCnt="0"/>
      <dgm:spPr/>
    </dgm:pt>
    <dgm:pt modelId="{09AFF305-AB61-4444-9A80-A72DBC60A4D0}" type="pres">
      <dgm:prSet presAssocID="{D23D6A38-8118-43AB-9412-095DE03FA20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6EF9015-74BD-4159-9687-37C265FB7C66}" type="presOf" srcId="{FE966B51-E37C-4557-A1F9-7EF75160ACE3}" destId="{13BA8ABF-C773-4B60-9E0B-3ACCFE1D447B}" srcOrd="0" destOrd="0" presId="urn:microsoft.com/office/officeart/2005/8/layout/chevron1"/>
    <dgm:cxn modelId="{E163B1AB-2927-4BCE-956A-F362B85DCD70}" type="presOf" srcId="{129FD58A-1B40-4DB5-8B58-28DB57FEF640}" destId="{9DB0898A-BC51-49D9-AE99-542585C7CF01}" srcOrd="0" destOrd="0" presId="urn:microsoft.com/office/officeart/2005/8/layout/chevron1"/>
    <dgm:cxn modelId="{8531DC9D-6197-4727-9FC7-D251E88305EE}" type="presOf" srcId="{D23D6A38-8118-43AB-9412-095DE03FA205}" destId="{09AFF305-AB61-4444-9A80-A72DBC60A4D0}" srcOrd="0" destOrd="0" presId="urn:microsoft.com/office/officeart/2005/8/layout/chevron1"/>
    <dgm:cxn modelId="{A2E1BF39-A0C5-459B-9469-51E89F6F9FF2}" srcId="{129FD58A-1B40-4DB5-8B58-28DB57FEF640}" destId="{FE966B51-E37C-4557-A1F9-7EF75160ACE3}" srcOrd="2" destOrd="0" parTransId="{B0FD9F18-2C22-44D1-A085-371054845716}" sibTransId="{355A08E2-0360-449A-90D2-FFA6942A51B7}"/>
    <dgm:cxn modelId="{94BD16B8-711E-4DBA-BAC1-8423621E834E}" srcId="{129FD58A-1B40-4DB5-8B58-28DB57FEF640}" destId="{D23D6A38-8118-43AB-9412-095DE03FA205}" srcOrd="3" destOrd="0" parTransId="{9D4471D1-0B2C-41AF-9F09-03CE9C3C26A5}" sibTransId="{8FD09346-4FFB-4E50-A0C8-76C1F3A4F000}"/>
    <dgm:cxn modelId="{54D22E7A-6E01-4EE2-B1D5-2137F860B783}" srcId="{129FD58A-1B40-4DB5-8B58-28DB57FEF640}" destId="{5EF7E154-4933-48CD-B5D0-CE620BC67E9E}" srcOrd="1" destOrd="0" parTransId="{167E369E-88B1-47BA-A83F-BADD255DF1C0}" sibTransId="{58195CF6-4B45-4BDA-AE24-D14B344CCA57}"/>
    <dgm:cxn modelId="{EC397470-B58B-4BDD-9E3D-29EA89392C70}" type="presOf" srcId="{5EF7E154-4933-48CD-B5D0-CE620BC67E9E}" destId="{35E96557-D233-4532-B667-CFD6EC496142}" srcOrd="0" destOrd="0" presId="urn:microsoft.com/office/officeart/2005/8/layout/chevron1"/>
    <dgm:cxn modelId="{A7AA862F-6FB7-46FE-8B9C-03A58F5689E5}" srcId="{129FD58A-1B40-4DB5-8B58-28DB57FEF640}" destId="{FFC8CB80-B8B1-4B6A-9CC4-E09E080517DA}" srcOrd="0" destOrd="0" parTransId="{BA0A55C3-D9EA-4098-A19A-1B37C3474C1C}" sibTransId="{F56B70DD-CCB5-40BA-BA78-B9C51A40B4B0}"/>
    <dgm:cxn modelId="{474BEBD9-33E5-447A-825D-A56516B3E750}" type="presOf" srcId="{FFC8CB80-B8B1-4B6A-9CC4-E09E080517DA}" destId="{1B35D150-130B-4965-B8A6-C26CE2CE570E}" srcOrd="0" destOrd="0" presId="urn:microsoft.com/office/officeart/2005/8/layout/chevron1"/>
    <dgm:cxn modelId="{8A3F715F-53B8-43DC-BF6A-08E2119E50FA}" type="presParOf" srcId="{9DB0898A-BC51-49D9-AE99-542585C7CF01}" destId="{1B35D150-130B-4965-B8A6-C26CE2CE570E}" srcOrd="0" destOrd="0" presId="urn:microsoft.com/office/officeart/2005/8/layout/chevron1"/>
    <dgm:cxn modelId="{6E56C443-D4D0-4C18-BA00-C38DBD013B1A}" type="presParOf" srcId="{9DB0898A-BC51-49D9-AE99-542585C7CF01}" destId="{65312D72-DDF2-4A86-A081-64E622955FAC}" srcOrd="1" destOrd="0" presId="urn:microsoft.com/office/officeart/2005/8/layout/chevron1"/>
    <dgm:cxn modelId="{18C39AAD-DEA6-4EC5-BF69-99EC40403098}" type="presParOf" srcId="{9DB0898A-BC51-49D9-AE99-542585C7CF01}" destId="{35E96557-D233-4532-B667-CFD6EC496142}" srcOrd="2" destOrd="0" presId="urn:microsoft.com/office/officeart/2005/8/layout/chevron1"/>
    <dgm:cxn modelId="{C7A756E5-DB05-40D7-A416-6183AFAC5C4E}" type="presParOf" srcId="{9DB0898A-BC51-49D9-AE99-542585C7CF01}" destId="{3288B6E3-B793-4246-9419-E0D82C035478}" srcOrd="3" destOrd="0" presId="urn:microsoft.com/office/officeart/2005/8/layout/chevron1"/>
    <dgm:cxn modelId="{22A8CB1E-3C11-4D13-AA17-A9B9A546FA07}" type="presParOf" srcId="{9DB0898A-BC51-49D9-AE99-542585C7CF01}" destId="{13BA8ABF-C773-4B60-9E0B-3ACCFE1D447B}" srcOrd="4" destOrd="0" presId="urn:microsoft.com/office/officeart/2005/8/layout/chevron1"/>
    <dgm:cxn modelId="{25144845-351C-4931-827F-6178ADAD5ED1}" type="presParOf" srcId="{9DB0898A-BC51-49D9-AE99-542585C7CF01}" destId="{DF746B8F-1024-438A-AEA0-5BB6FD570499}" srcOrd="5" destOrd="0" presId="urn:microsoft.com/office/officeart/2005/8/layout/chevron1"/>
    <dgm:cxn modelId="{3B3109D8-FA2D-422C-914C-C8DB08898554}" type="presParOf" srcId="{9DB0898A-BC51-49D9-AE99-542585C7CF01}" destId="{09AFF305-AB61-4444-9A80-A72DBC60A4D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129FD58A-1B40-4DB5-8B58-28DB57FEF64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C8CB80-B8B1-4B6A-9CC4-E09E080517DA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FNC</a:t>
          </a:r>
        </a:p>
      </dgm:t>
    </dgm:pt>
    <dgm:pt modelId="{BA0A55C3-D9EA-4098-A19A-1B37C3474C1C}" type="parTrans" cxnId="{A7AA862F-6FB7-46FE-8B9C-03A58F5689E5}">
      <dgm:prSet/>
      <dgm:spPr/>
      <dgm:t>
        <a:bodyPr/>
        <a:lstStyle/>
        <a:p>
          <a:endParaRPr lang="en-US"/>
        </a:p>
      </dgm:t>
    </dgm:pt>
    <dgm:pt modelId="{F56B70DD-CCB5-40BA-BA78-B9C51A40B4B0}" type="sibTrans" cxnId="{A7AA862F-6FB7-46FE-8B9C-03A58F5689E5}">
      <dgm:prSet/>
      <dgm:spPr/>
      <dgm:t>
        <a:bodyPr/>
        <a:lstStyle/>
        <a:p>
          <a:endParaRPr lang="en-US"/>
        </a:p>
      </dgm:t>
    </dgm:pt>
    <dgm:pt modelId="{5EF7E154-4933-48CD-B5D0-CE620BC67E9E}">
      <dgm:prSet phldrT="[Text]"/>
      <dgm:spPr>
        <a:solidFill>
          <a:srgbClr val="6F6F74"/>
        </a:solidFill>
      </dgm:spPr>
      <dgm:t>
        <a:bodyPr/>
        <a:lstStyle/>
        <a:p>
          <a:r>
            <a:rPr lang="en-US" dirty="0"/>
            <a:t>Approach</a:t>
          </a:r>
        </a:p>
      </dgm:t>
    </dgm:pt>
    <dgm:pt modelId="{167E369E-88B1-47BA-A83F-BADD255DF1C0}" type="parTrans" cxnId="{54D22E7A-6E01-4EE2-B1D5-2137F860B783}">
      <dgm:prSet/>
      <dgm:spPr/>
      <dgm:t>
        <a:bodyPr/>
        <a:lstStyle/>
        <a:p>
          <a:endParaRPr lang="en-US"/>
        </a:p>
      </dgm:t>
    </dgm:pt>
    <dgm:pt modelId="{58195CF6-4B45-4BDA-AE24-D14B344CCA57}" type="sibTrans" cxnId="{54D22E7A-6E01-4EE2-B1D5-2137F860B783}">
      <dgm:prSet/>
      <dgm:spPr/>
      <dgm:t>
        <a:bodyPr/>
        <a:lstStyle/>
        <a:p>
          <a:endParaRPr lang="en-US"/>
        </a:p>
      </dgm:t>
    </dgm:pt>
    <dgm:pt modelId="{FE966B51-E37C-4557-A1F9-7EF75160ACE3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Analysis</a:t>
          </a:r>
        </a:p>
      </dgm:t>
    </dgm:pt>
    <dgm:pt modelId="{B0FD9F18-2C22-44D1-A085-371054845716}" type="parTrans" cxnId="{A2E1BF39-A0C5-459B-9469-51E89F6F9FF2}">
      <dgm:prSet/>
      <dgm:spPr/>
      <dgm:t>
        <a:bodyPr/>
        <a:lstStyle/>
        <a:p>
          <a:endParaRPr lang="en-US"/>
        </a:p>
      </dgm:t>
    </dgm:pt>
    <dgm:pt modelId="{355A08E2-0360-449A-90D2-FFA6942A51B7}" type="sibTrans" cxnId="{A2E1BF39-A0C5-459B-9469-51E89F6F9FF2}">
      <dgm:prSet/>
      <dgm:spPr/>
      <dgm:t>
        <a:bodyPr/>
        <a:lstStyle/>
        <a:p>
          <a:endParaRPr lang="en-US"/>
        </a:p>
      </dgm:t>
    </dgm:pt>
    <dgm:pt modelId="{D23D6A38-8118-43AB-9412-095DE03FA205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Conclusions</a:t>
          </a:r>
        </a:p>
      </dgm:t>
    </dgm:pt>
    <dgm:pt modelId="{9D4471D1-0B2C-41AF-9F09-03CE9C3C26A5}" type="parTrans" cxnId="{94BD16B8-711E-4DBA-BAC1-8423621E834E}">
      <dgm:prSet/>
      <dgm:spPr/>
      <dgm:t>
        <a:bodyPr/>
        <a:lstStyle/>
        <a:p>
          <a:endParaRPr lang="en-US"/>
        </a:p>
      </dgm:t>
    </dgm:pt>
    <dgm:pt modelId="{8FD09346-4FFB-4E50-A0C8-76C1F3A4F000}" type="sibTrans" cxnId="{94BD16B8-711E-4DBA-BAC1-8423621E834E}">
      <dgm:prSet/>
      <dgm:spPr/>
      <dgm:t>
        <a:bodyPr/>
        <a:lstStyle/>
        <a:p>
          <a:endParaRPr lang="en-US"/>
        </a:p>
      </dgm:t>
    </dgm:pt>
    <dgm:pt modelId="{9DB0898A-BC51-49D9-AE99-542585C7CF01}" type="pres">
      <dgm:prSet presAssocID="{129FD58A-1B40-4DB5-8B58-28DB57FEF64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35D150-130B-4965-B8A6-C26CE2CE570E}" type="pres">
      <dgm:prSet presAssocID="{FFC8CB80-B8B1-4B6A-9CC4-E09E080517D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312D72-DDF2-4A86-A081-64E622955FAC}" type="pres">
      <dgm:prSet presAssocID="{F56B70DD-CCB5-40BA-BA78-B9C51A40B4B0}" presName="parTxOnlySpace" presStyleCnt="0"/>
      <dgm:spPr/>
    </dgm:pt>
    <dgm:pt modelId="{35E96557-D233-4532-B667-CFD6EC496142}" type="pres">
      <dgm:prSet presAssocID="{5EF7E154-4933-48CD-B5D0-CE620BC67E9E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88B6E3-B793-4246-9419-E0D82C035478}" type="pres">
      <dgm:prSet presAssocID="{58195CF6-4B45-4BDA-AE24-D14B344CCA57}" presName="parTxOnlySpace" presStyleCnt="0"/>
      <dgm:spPr/>
    </dgm:pt>
    <dgm:pt modelId="{13BA8ABF-C773-4B60-9E0B-3ACCFE1D447B}" type="pres">
      <dgm:prSet presAssocID="{FE966B51-E37C-4557-A1F9-7EF75160ACE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746B8F-1024-438A-AEA0-5BB6FD570499}" type="pres">
      <dgm:prSet presAssocID="{355A08E2-0360-449A-90D2-FFA6942A51B7}" presName="parTxOnlySpace" presStyleCnt="0"/>
      <dgm:spPr/>
    </dgm:pt>
    <dgm:pt modelId="{09AFF305-AB61-4444-9A80-A72DBC60A4D0}" type="pres">
      <dgm:prSet presAssocID="{D23D6A38-8118-43AB-9412-095DE03FA20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5365A2-1590-483F-B383-8752AFB57851}" type="presOf" srcId="{D23D6A38-8118-43AB-9412-095DE03FA205}" destId="{09AFF305-AB61-4444-9A80-A72DBC60A4D0}" srcOrd="0" destOrd="0" presId="urn:microsoft.com/office/officeart/2005/8/layout/chevron1"/>
    <dgm:cxn modelId="{3788695B-56FE-43E2-A220-DABF8BC78E28}" type="presOf" srcId="{FE966B51-E37C-4557-A1F9-7EF75160ACE3}" destId="{13BA8ABF-C773-4B60-9E0B-3ACCFE1D447B}" srcOrd="0" destOrd="0" presId="urn:microsoft.com/office/officeart/2005/8/layout/chevron1"/>
    <dgm:cxn modelId="{54D22E7A-6E01-4EE2-B1D5-2137F860B783}" srcId="{129FD58A-1B40-4DB5-8B58-28DB57FEF640}" destId="{5EF7E154-4933-48CD-B5D0-CE620BC67E9E}" srcOrd="1" destOrd="0" parTransId="{167E369E-88B1-47BA-A83F-BADD255DF1C0}" sibTransId="{58195CF6-4B45-4BDA-AE24-D14B344CCA57}"/>
    <dgm:cxn modelId="{A7AA862F-6FB7-46FE-8B9C-03A58F5689E5}" srcId="{129FD58A-1B40-4DB5-8B58-28DB57FEF640}" destId="{FFC8CB80-B8B1-4B6A-9CC4-E09E080517DA}" srcOrd="0" destOrd="0" parTransId="{BA0A55C3-D9EA-4098-A19A-1B37C3474C1C}" sibTransId="{F56B70DD-CCB5-40BA-BA78-B9C51A40B4B0}"/>
    <dgm:cxn modelId="{94BD16B8-711E-4DBA-BAC1-8423621E834E}" srcId="{129FD58A-1B40-4DB5-8B58-28DB57FEF640}" destId="{D23D6A38-8118-43AB-9412-095DE03FA205}" srcOrd="3" destOrd="0" parTransId="{9D4471D1-0B2C-41AF-9F09-03CE9C3C26A5}" sibTransId="{8FD09346-4FFB-4E50-A0C8-76C1F3A4F000}"/>
    <dgm:cxn modelId="{06EE7EAF-E833-4CD3-8A3A-0287E264B485}" type="presOf" srcId="{129FD58A-1B40-4DB5-8B58-28DB57FEF640}" destId="{9DB0898A-BC51-49D9-AE99-542585C7CF01}" srcOrd="0" destOrd="0" presId="urn:microsoft.com/office/officeart/2005/8/layout/chevron1"/>
    <dgm:cxn modelId="{A2E1BF39-A0C5-459B-9469-51E89F6F9FF2}" srcId="{129FD58A-1B40-4DB5-8B58-28DB57FEF640}" destId="{FE966B51-E37C-4557-A1F9-7EF75160ACE3}" srcOrd="2" destOrd="0" parTransId="{B0FD9F18-2C22-44D1-A085-371054845716}" sibTransId="{355A08E2-0360-449A-90D2-FFA6942A51B7}"/>
    <dgm:cxn modelId="{B67BA3BB-3C0A-43F1-8FB2-BAC49C228E8E}" type="presOf" srcId="{5EF7E154-4933-48CD-B5D0-CE620BC67E9E}" destId="{35E96557-D233-4532-B667-CFD6EC496142}" srcOrd="0" destOrd="0" presId="urn:microsoft.com/office/officeart/2005/8/layout/chevron1"/>
    <dgm:cxn modelId="{6A504242-3D98-47F4-B10E-2F1FA82E29C4}" type="presOf" srcId="{FFC8CB80-B8B1-4B6A-9CC4-E09E080517DA}" destId="{1B35D150-130B-4965-B8A6-C26CE2CE570E}" srcOrd="0" destOrd="0" presId="urn:microsoft.com/office/officeart/2005/8/layout/chevron1"/>
    <dgm:cxn modelId="{7C5DB1C9-A816-407C-94C9-3BD2A2472CF1}" type="presParOf" srcId="{9DB0898A-BC51-49D9-AE99-542585C7CF01}" destId="{1B35D150-130B-4965-B8A6-C26CE2CE570E}" srcOrd="0" destOrd="0" presId="urn:microsoft.com/office/officeart/2005/8/layout/chevron1"/>
    <dgm:cxn modelId="{C33F230F-229D-43F6-8B85-81C5F98575C4}" type="presParOf" srcId="{9DB0898A-BC51-49D9-AE99-542585C7CF01}" destId="{65312D72-DDF2-4A86-A081-64E622955FAC}" srcOrd="1" destOrd="0" presId="urn:microsoft.com/office/officeart/2005/8/layout/chevron1"/>
    <dgm:cxn modelId="{63D5978E-A2E3-4E37-BBA4-556E83126163}" type="presParOf" srcId="{9DB0898A-BC51-49D9-AE99-542585C7CF01}" destId="{35E96557-D233-4532-B667-CFD6EC496142}" srcOrd="2" destOrd="0" presId="urn:microsoft.com/office/officeart/2005/8/layout/chevron1"/>
    <dgm:cxn modelId="{B26DCEE0-F3DE-4617-B6F7-5B853A9BA1A9}" type="presParOf" srcId="{9DB0898A-BC51-49D9-AE99-542585C7CF01}" destId="{3288B6E3-B793-4246-9419-E0D82C035478}" srcOrd="3" destOrd="0" presId="urn:microsoft.com/office/officeart/2005/8/layout/chevron1"/>
    <dgm:cxn modelId="{BD15A796-F8FE-4AC3-B27D-2E71BC2481E3}" type="presParOf" srcId="{9DB0898A-BC51-49D9-AE99-542585C7CF01}" destId="{13BA8ABF-C773-4B60-9E0B-3ACCFE1D447B}" srcOrd="4" destOrd="0" presId="urn:microsoft.com/office/officeart/2005/8/layout/chevron1"/>
    <dgm:cxn modelId="{646D5DEA-C779-4202-B787-41DBE0375058}" type="presParOf" srcId="{9DB0898A-BC51-49D9-AE99-542585C7CF01}" destId="{DF746B8F-1024-438A-AEA0-5BB6FD570499}" srcOrd="5" destOrd="0" presId="urn:microsoft.com/office/officeart/2005/8/layout/chevron1"/>
    <dgm:cxn modelId="{9FA427FB-C4C6-41B2-AE5C-3B29290F1C39}" type="presParOf" srcId="{9DB0898A-BC51-49D9-AE99-542585C7CF01}" destId="{09AFF305-AB61-4444-9A80-A72DBC60A4D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9FD58A-1B40-4DB5-8B58-28DB57FEF64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C8CB80-B8B1-4B6A-9CC4-E09E080517DA}">
      <dgm:prSet phldrT="[Text]"/>
      <dgm:spPr/>
      <dgm:t>
        <a:bodyPr/>
        <a:lstStyle/>
        <a:p>
          <a:r>
            <a:rPr lang="en-US" dirty="0"/>
            <a:t>FNC</a:t>
          </a:r>
        </a:p>
      </dgm:t>
    </dgm:pt>
    <dgm:pt modelId="{BA0A55C3-D9EA-4098-A19A-1B37C3474C1C}" type="parTrans" cxnId="{A7AA862F-6FB7-46FE-8B9C-03A58F5689E5}">
      <dgm:prSet/>
      <dgm:spPr/>
      <dgm:t>
        <a:bodyPr/>
        <a:lstStyle/>
        <a:p>
          <a:endParaRPr lang="en-US"/>
        </a:p>
      </dgm:t>
    </dgm:pt>
    <dgm:pt modelId="{F56B70DD-CCB5-40BA-BA78-B9C51A40B4B0}" type="sibTrans" cxnId="{A7AA862F-6FB7-46FE-8B9C-03A58F5689E5}">
      <dgm:prSet/>
      <dgm:spPr/>
      <dgm:t>
        <a:bodyPr/>
        <a:lstStyle/>
        <a:p>
          <a:endParaRPr lang="en-US"/>
        </a:p>
      </dgm:t>
    </dgm:pt>
    <dgm:pt modelId="{5EF7E154-4933-48CD-B5D0-CE620BC67E9E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Approach</a:t>
          </a:r>
        </a:p>
      </dgm:t>
    </dgm:pt>
    <dgm:pt modelId="{167E369E-88B1-47BA-A83F-BADD255DF1C0}" type="parTrans" cxnId="{54D22E7A-6E01-4EE2-B1D5-2137F860B783}">
      <dgm:prSet/>
      <dgm:spPr/>
      <dgm:t>
        <a:bodyPr/>
        <a:lstStyle/>
        <a:p>
          <a:endParaRPr lang="en-US"/>
        </a:p>
      </dgm:t>
    </dgm:pt>
    <dgm:pt modelId="{58195CF6-4B45-4BDA-AE24-D14B344CCA57}" type="sibTrans" cxnId="{54D22E7A-6E01-4EE2-B1D5-2137F860B783}">
      <dgm:prSet/>
      <dgm:spPr/>
      <dgm:t>
        <a:bodyPr/>
        <a:lstStyle/>
        <a:p>
          <a:endParaRPr lang="en-US"/>
        </a:p>
      </dgm:t>
    </dgm:pt>
    <dgm:pt modelId="{FE966B51-E37C-4557-A1F9-7EF75160ACE3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Analysis</a:t>
          </a:r>
        </a:p>
      </dgm:t>
    </dgm:pt>
    <dgm:pt modelId="{B0FD9F18-2C22-44D1-A085-371054845716}" type="parTrans" cxnId="{A2E1BF39-A0C5-459B-9469-51E89F6F9FF2}">
      <dgm:prSet/>
      <dgm:spPr/>
      <dgm:t>
        <a:bodyPr/>
        <a:lstStyle/>
        <a:p>
          <a:endParaRPr lang="en-US"/>
        </a:p>
      </dgm:t>
    </dgm:pt>
    <dgm:pt modelId="{355A08E2-0360-449A-90D2-FFA6942A51B7}" type="sibTrans" cxnId="{A2E1BF39-A0C5-459B-9469-51E89F6F9FF2}">
      <dgm:prSet/>
      <dgm:spPr/>
      <dgm:t>
        <a:bodyPr/>
        <a:lstStyle/>
        <a:p>
          <a:endParaRPr lang="en-US"/>
        </a:p>
      </dgm:t>
    </dgm:pt>
    <dgm:pt modelId="{D23D6A38-8118-43AB-9412-095DE03FA205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Conclusions</a:t>
          </a:r>
        </a:p>
      </dgm:t>
    </dgm:pt>
    <dgm:pt modelId="{9D4471D1-0B2C-41AF-9F09-03CE9C3C26A5}" type="parTrans" cxnId="{94BD16B8-711E-4DBA-BAC1-8423621E834E}">
      <dgm:prSet/>
      <dgm:spPr/>
      <dgm:t>
        <a:bodyPr/>
        <a:lstStyle/>
        <a:p>
          <a:endParaRPr lang="en-US"/>
        </a:p>
      </dgm:t>
    </dgm:pt>
    <dgm:pt modelId="{8FD09346-4FFB-4E50-A0C8-76C1F3A4F000}" type="sibTrans" cxnId="{94BD16B8-711E-4DBA-BAC1-8423621E834E}">
      <dgm:prSet/>
      <dgm:spPr/>
      <dgm:t>
        <a:bodyPr/>
        <a:lstStyle/>
        <a:p>
          <a:endParaRPr lang="en-US"/>
        </a:p>
      </dgm:t>
    </dgm:pt>
    <dgm:pt modelId="{9DB0898A-BC51-49D9-AE99-542585C7CF01}" type="pres">
      <dgm:prSet presAssocID="{129FD58A-1B40-4DB5-8B58-28DB57FEF64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35D150-130B-4965-B8A6-C26CE2CE570E}" type="pres">
      <dgm:prSet presAssocID="{FFC8CB80-B8B1-4B6A-9CC4-E09E080517D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312D72-DDF2-4A86-A081-64E622955FAC}" type="pres">
      <dgm:prSet presAssocID="{F56B70DD-CCB5-40BA-BA78-B9C51A40B4B0}" presName="parTxOnlySpace" presStyleCnt="0"/>
      <dgm:spPr/>
    </dgm:pt>
    <dgm:pt modelId="{35E96557-D233-4532-B667-CFD6EC496142}" type="pres">
      <dgm:prSet presAssocID="{5EF7E154-4933-48CD-B5D0-CE620BC67E9E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88B6E3-B793-4246-9419-E0D82C035478}" type="pres">
      <dgm:prSet presAssocID="{58195CF6-4B45-4BDA-AE24-D14B344CCA57}" presName="parTxOnlySpace" presStyleCnt="0"/>
      <dgm:spPr/>
    </dgm:pt>
    <dgm:pt modelId="{13BA8ABF-C773-4B60-9E0B-3ACCFE1D447B}" type="pres">
      <dgm:prSet presAssocID="{FE966B51-E37C-4557-A1F9-7EF75160ACE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746B8F-1024-438A-AEA0-5BB6FD570499}" type="pres">
      <dgm:prSet presAssocID="{355A08E2-0360-449A-90D2-FFA6942A51B7}" presName="parTxOnlySpace" presStyleCnt="0"/>
      <dgm:spPr/>
    </dgm:pt>
    <dgm:pt modelId="{09AFF305-AB61-4444-9A80-A72DBC60A4D0}" type="pres">
      <dgm:prSet presAssocID="{D23D6A38-8118-43AB-9412-095DE03FA20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E69115-2549-42DA-BFC1-A95193B028B1}" type="presOf" srcId="{D23D6A38-8118-43AB-9412-095DE03FA205}" destId="{09AFF305-AB61-4444-9A80-A72DBC60A4D0}" srcOrd="0" destOrd="0" presId="urn:microsoft.com/office/officeart/2005/8/layout/chevron1"/>
    <dgm:cxn modelId="{81FF891C-0680-41DF-8B84-70B538D706A4}" type="presOf" srcId="{129FD58A-1B40-4DB5-8B58-28DB57FEF640}" destId="{9DB0898A-BC51-49D9-AE99-542585C7CF01}" srcOrd="0" destOrd="0" presId="urn:microsoft.com/office/officeart/2005/8/layout/chevron1"/>
    <dgm:cxn modelId="{A7AA862F-6FB7-46FE-8B9C-03A58F5689E5}" srcId="{129FD58A-1B40-4DB5-8B58-28DB57FEF640}" destId="{FFC8CB80-B8B1-4B6A-9CC4-E09E080517DA}" srcOrd="0" destOrd="0" parTransId="{BA0A55C3-D9EA-4098-A19A-1B37C3474C1C}" sibTransId="{F56B70DD-CCB5-40BA-BA78-B9C51A40B4B0}"/>
    <dgm:cxn modelId="{54D22E7A-6E01-4EE2-B1D5-2137F860B783}" srcId="{129FD58A-1B40-4DB5-8B58-28DB57FEF640}" destId="{5EF7E154-4933-48CD-B5D0-CE620BC67E9E}" srcOrd="1" destOrd="0" parTransId="{167E369E-88B1-47BA-A83F-BADD255DF1C0}" sibTransId="{58195CF6-4B45-4BDA-AE24-D14B344CCA57}"/>
    <dgm:cxn modelId="{94BD16B8-711E-4DBA-BAC1-8423621E834E}" srcId="{129FD58A-1B40-4DB5-8B58-28DB57FEF640}" destId="{D23D6A38-8118-43AB-9412-095DE03FA205}" srcOrd="3" destOrd="0" parTransId="{9D4471D1-0B2C-41AF-9F09-03CE9C3C26A5}" sibTransId="{8FD09346-4FFB-4E50-A0C8-76C1F3A4F000}"/>
    <dgm:cxn modelId="{A2E1BF39-A0C5-459B-9469-51E89F6F9FF2}" srcId="{129FD58A-1B40-4DB5-8B58-28DB57FEF640}" destId="{FE966B51-E37C-4557-A1F9-7EF75160ACE3}" srcOrd="2" destOrd="0" parTransId="{B0FD9F18-2C22-44D1-A085-371054845716}" sibTransId="{355A08E2-0360-449A-90D2-FFA6942A51B7}"/>
    <dgm:cxn modelId="{07AF2A9A-DD0F-4D71-8DCE-080A75445BB4}" type="presOf" srcId="{FFC8CB80-B8B1-4B6A-9CC4-E09E080517DA}" destId="{1B35D150-130B-4965-B8A6-C26CE2CE570E}" srcOrd="0" destOrd="0" presId="urn:microsoft.com/office/officeart/2005/8/layout/chevron1"/>
    <dgm:cxn modelId="{E5F25F11-A4B1-4910-9D9A-3F5F5790639F}" type="presOf" srcId="{FE966B51-E37C-4557-A1F9-7EF75160ACE3}" destId="{13BA8ABF-C773-4B60-9E0B-3ACCFE1D447B}" srcOrd="0" destOrd="0" presId="urn:microsoft.com/office/officeart/2005/8/layout/chevron1"/>
    <dgm:cxn modelId="{454AD956-2469-492A-B021-81BD81DE5646}" type="presOf" srcId="{5EF7E154-4933-48CD-B5D0-CE620BC67E9E}" destId="{35E96557-D233-4532-B667-CFD6EC496142}" srcOrd="0" destOrd="0" presId="urn:microsoft.com/office/officeart/2005/8/layout/chevron1"/>
    <dgm:cxn modelId="{DEF1B041-9040-4D98-B55C-4A6D84970854}" type="presParOf" srcId="{9DB0898A-BC51-49D9-AE99-542585C7CF01}" destId="{1B35D150-130B-4965-B8A6-C26CE2CE570E}" srcOrd="0" destOrd="0" presId="urn:microsoft.com/office/officeart/2005/8/layout/chevron1"/>
    <dgm:cxn modelId="{247DB6B6-F2E5-453D-8882-5245DE76E1BA}" type="presParOf" srcId="{9DB0898A-BC51-49D9-AE99-542585C7CF01}" destId="{65312D72-DDF2-4A86-A081-64E622955FAC}" srcOrd="1" destOrd="0" presId="urn:microsoft.com/office/officeart/2005/8/layout/chevron1"/>
    <dgm:cxn modelId="{21215C61-AB7E-423F-BC4A-7D09772A7DFC}" type="presParOf" srcId="{9DB0898A-BC51-49D9-AE99-542585C7CF01}" destId="{35E96557-D233-4532-B667-CFD6EC496142}" srcOrd="2" destOrd="0" presId="urn:microsoft.com/office/officeart/2005/8/layout/chevron1"/>
    <dgm:cxn modelId="{8E48E812-2BCA-4432-BD49-5B8FF96F44A7}" type="presParOf" srcId="{9DB0898A-BC51-49D9-AE99-542585C7CF01}" destId="{3288B6E3-B793-4246-9419-E0D82C035478}" srcOrd="3" destOrd="0" presId="urn:microsoft.com/office/officeart/2005/8/layout/chevron1"/>
    <dgm:cxn modelId="{0577DE75-D01A-4062-AE55-E08EC95F4D32}" type="presParOf" srcId="{9DB0898A-BC51-49D9-AE99-542585C7CF01}" destId="{13BA8ABF-C773-4B60-9E0B-3ACCFE1D447B}" srcOrd="4" destOrd="0" presId="urn:microsoft.com/office/officeart/2005/8/layout/chevron1"/>
    <dgm:cxn modelId="{324C50B9-B366-4A75-93BC-23EC1A701F29}" type="presParOf" srcId="{9DB0898A-BC51-49D9-AE99-542585C7CF01}" destId="{DF746B8F-1024-438A-AEA0-5BB6FD570499}" srcOrd="5" destOrd="0" presId="urn:microsoft.com/office/officeart/2005/8/layout/chevron1"/>
    <dgm:cxn modelId="{381E8A84-8FEA-42C0-987B-B50A9CA7358D}" type="presParOf" srcId="{9DB0898A-BC51-49D9-AE99-542585C7CF01}" destId="{09AFF305-AB61-4444-9A80-A72DBC60A4D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129FD58A-1B40-4DB5-8B58-28DB57FEF64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C8CB80-B8B1-4B6A-9CC4-E09E080517DA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FNC</a:t>
          </a:r>
        </a:p>
      </dgm:t>
    </dgm:pt>
    <dgm:pt modelId="{BA0A55C3-D9EA-4098-A19A-1B37C3474C1C}" type="parTrans" cxnId="{A7AA862F-6FB7-46FE-8B9C-03A58F5689E5}">
      <dgm:prSet/>
      <dgm:spPr/>
      <dgm:t>
        <a:bodyPr/>
        <a:lstStyle/>
        <a:p>
          <a:endParaRPr lang="en-US"/>
        </a:p>
      </dgm:t>
    </dgm:pt>
    <dgm:pt modelId="{F56B70DD-CCB5-40BA-BA78-B9C51A40B4B0}" type="sibTrans" cxnId="{A7AA862F-6FB7-46FE-8B9C-03A58F5689E5}">
      <dgm:prSet/>
      <dgm:spPr/>
      <dgm:t>
        <a:bodyPr/>
        <a:lstStyle/>
        <a:p>
          <a:endParaRPr lang="en-US"/>
        </a:p>
      </dgm:t>
    </dgm:pt>
    <dgm:pt modelId="{5EF7E154-4933-48CD-B5D0-CE620BC67E9E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Approach</a:t>
          </a:r>
        </a:p>
      </dgm:t>
    </dgm:pt>
    <dgm:pt modelId="{167E369E-88B1-47BA-A83F-BADD255DF1C0}" type="parTrans" cxnId="{54D22E7A-6E01-4EE2-B1D5-2137F860B783}">
      <dgm:prSet/>
      <dgm:spPr/>
      <dgm:t>
        <a:bodyPr/>
        <a:lstStyle/>
        <a:p>
          <a:endParaRPr lang="en-US"/>
        </a:p>
      </dgm:t>
    </dgm:pt>
    <dgm:pt modelId="{58195CF6-4B45-4BDA-AE24-D14B344CCA57}" type="sibTrans" cxnId="{54D22E7A-6E01-4EE2-B1D5-2137F860B783}">
      <dgm:prSet/>
      <dgm:spPr/>
      <dgm:t>
        <a:bodyPr/>
        <a:lstStyle/>
        <a:p>
          <a:endParaRPr lang="en-US"/>
        </a:p>
      </dgm:t>
    </dgm:pt>
    <dgm:pt modelId="{FE966B51-E37C-4557-A1F9-7EF75160ACE3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Analysis</a:t>
          </a:r>
        </a:p>
      </dgm:t>
    </dgm:pt>
    <dgm:pt modelId="{B0FD9F18-2C22-44D1-A085-371054845716}" type="parTrans" cxnId="{A2E1BF39-A0C5-459B-9469-51E89F6F9FF2}">
      <dgm:prSet/>
      <dgm:spPr/>
      <dgm:t>
        <a:bodyPr/>
        <a:lstStyle/>
        <a:p>
          <a:endParaRPr lang="en-US"/>
        </a:p>
      </dgm:t>
    </dgm:pt>
    <dgm:pt modelId="{355A08E2-0360-449A-90D2-FFA6942A51B7}" type="sibTrans" cxnId="{A2E1BF39-A0C5-459B-9469-51E89F6F9FF2}">
      <dgm:prSet/>
      <dgm:spPr/>
      <dgm:t>
        <a:bodyPr/>
        <a:lstStyle/>
        <a:p>
          <a:endParaRPr lang="en-US"/>
        </a:p>
      </dgm:t>
    </dgm:pt>
    <dgm:pt modelId="{D23D6A38-8118-43AB-9412-095DE03FA205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Conclusions</a:t>
          </a:r>
        </a:p>
      </dgm:t>
    </dgm:pt>
    <dgm:pt modelId="{9D4471D1-0B2C-41AF-9F09-03CE9C3C26A5}" type="parTrans" cxnId="{94BD16B8-711E-4DBA-BAC1-8423621E834E}">
      <dgm:prSet/>
      <dgm:spPr/>
      <dgm:t>
        <a:bodyPr/>
        <a:lstStyle/>
        <a:p>
          <a:endParaRPr lang="en-US"/>
        </a:p>
      </dgm:t>
    </dgm:pt>
    <dgm:pt modelId="{8FD09346-4FFB-4E50-A0C8-76C1F3A4F000}" type="sibTrans" cxnId="{94BD16B8-711E-4DBA-BAC1-8423621E834E}">
      <dgm:prSet/>
      <dgm:spPr/>
      <dgm:t>
        <a:bodyPr/>
        <a:lstStyle/>
        <a:p>
          <a:endParaRPr lang="en-US"/>
        </a:p>
      </dgm:t>
    </dgm:pt>
    <dgm:pt modelId="{9DB0898A-BC51-49D9-AE99-542585C7CF01}" type="pres">
      <dgm:prSet presAssocID="{129FD58A-1B40-4DB5-8B58-28DB57FEF64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35D150-130B-4965-B8A6-C26CE2CE570E}" type="pres">
      <dgm:prSet presAssocID="{FFC8CB80-B8B1-4B6A-9CC4-E09E080517D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312D72-DDF2-4A86-A081-64E622955FAC}" type="pres">
      <dgm:prSet presAssocID="{F56B70DD-CCB5-40BA-BA78-B9C51A40B4B0}" presName="parTxOnlySpace" presStyleCnt="0"/>
      <dgm:spPr/>
    </dgm:pt>
    <dgm:pt modelId="{35E96557-D233-4532-B667-CFD6EC496142}" type="pres">
      <dgm:prSet presAssocID="{5EF7E154-4933-48CD-B5D0-CE620BC67E9E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88B6E3-B793-4246-9419-E0D82C035478}" type="pres">
      <dgm:prSet presAssocID="{58195CF6-4B45-4BDA-AE24-D14B344CCA57}" presName="parTxOnlySpace" presStyleCnt="0"/>
      <dgm:spPr/>
    </dgm:pt>
    <dgm:pt modelId="{13BA8ABF-C773-4B60-9E0B-3ACCFE1D447B}" type="pres">
      <dgm:prSet presAssocID="{FE966B51-E37C-4557-A1F9-7EF75160ACE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746B8F-1024-438A-AEA0-5BB6FD570499}" type="pres">
      <dgm:prSet presAssocID="{355A08E2-0360-449A-90D2-FFA6942A51B7}" presName="parTxOnlySpace" presStyleCnt="0"/>
      <dgm:spPr/>
    </dgm:pt>
    <dgm:pt modelId="{09AFF305-AB61-4444-9A80-A72DBC60A4D0}" type="pres">
      <dgm:prSet presAssocID="{D23D6A38-8118-43AB-9412-095DE03FA20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276B6D-6958-44DC-95DC-A60EF7534A45}" type="presOf" srcId="{D23D6A38-8118-43AB-9412-095DE03FA205}" destId="{09AFF305-AB61-4444-9A80-A72DBC60A4D0}" srcOrd="0" destOrd="0" presId="urn:microsoft.com/office/officeart/2005/8/layout/chevron1"/>
    <dgm:cxn modelId="{214B21B7-24BC-40B8-93A5-D9C524FCBD3A}" type="presOf" srcId="{FFC8CB80-B8B1-4B6A-9CC4-E09E080517DA}" destId="{1B35D150-130B-4965-B8A6-C26CE2CE570E}" srcOrd="0" destOrd="0" presId="urn:microsoft.com/office/officeart/2005/8/layout/chevron1"/>
    <dgm:cxn modelId="{A7AA862F-6FB7-46FE-8B9C-03A58F5689E5}" srcId="{129FD58A-1B40-4DB5-8B58-28DB57FEF640}" destId="{FFC8CB80-B8B1-4B6A-9CC4-E09E080517DA}" srcOrd="0" destOrd="0" parTransId="{BA0A55C3-D9EA-4098-A19A-1B37C3474C1C}" sibTransId="{F56B70DD-CCB5-40BA-BA78-B9C51A40B4B0}"/>
    <dgm:cxn modelId="{54D22E7A-6E01-4EE2-B1D5-2137F860B783}" srcId="{129FD58A-1B40-4DB5-8B58-28DB57FEF640}" destId="{5EF7E154-4933-48CD-B5D0-CE620BC67E9E}" srcOrd="1" destOrd="0" parTransId="{167E369E-88B1-47BA-A83F-BADD255DF1C0}" sibTransId="{58195CF6-4B45-4BDA-AE24-D14B344CCA57}"/>
    <dgm:cxn modelId="{1EF7FCEB-085F-4997-9469-B60FB3598115}" type="presOf" srcId="{FE966B51-E37C-4557-A1F9-7EF75160ACE3}" destId="{13BA8ABF-C773-4B60-9E0B-3ACCFE1D447B}" srcOrd="0" destOrd="0" presId="urn:microsoft.com/office/officeart/2005/8/layout/chevron1"/>
    <dgm:cxn modelId="{39F38FD5-5437-45F9-BD6D-14EC9AFAF2D7}" type="presOf" srcId="{5EF7E154-4933-48CD-B5D0-CE620BC67E9E}" destId="{35E96557-D233-4532-B667-CFD6EC496142}" srcOrd="0" destOrd="0" presId="urn:microsoft.com/office/officeart/2005/8/layout/chevron1"/>
    <dgm:cxn modelId="{94BD16B8-711E-4DBA-BAC1-8423621E834E}" srcId="{129FD58A-1B40-4DB5-8B58-28DB57FEF640}" destId="{D23D6A38-8118-43AB-9412-095DE03FA205}" srcOrd="3" destOrd="0" parTransId="{9D4471D1-0B2C-41AF-9F09-03CE9C3C26A5}" sibTransId="{8FD09346-4FFB-4E50-A0C8-76C1F3A4F000}"/>
    <dgm:cxn modelId="{1CB17E64-9425-4657-80C4-C7449791B360}" type="presOf" srcId="{129FD58A-1B40-4DB5-8B58-28DB57FEF640}" destId="{9DB0898A-BC51-49D9-AE99-542585C7CF01}" srcOrd="0" destOrd="0" presId="urn:microsoft.com/office/officeart/2005/8/layout/chevron1"/>
    <dgm:cxn modelId="{A2E1BF39-A0C5-459B-9469-51E89F6F9FF2}" srcId="{129FD58A-1B40-4DB5-8B58-28DB57FEF640}" destId="{FE966B51-E37C-4557-A1F9-7EF75160ACE3}" srcOrd="2" destOrd="0" parTransId="{B0FD9F18-2C22-44D1-A085-371054845716}" sibTransId="{355A08E2-0360-449A-90D2-FFA6942A51B7}"/>
    <dgm:cxn modelId="{F3057336-B169-433A-A428-871394085CBC}" type="presParOf" srcId="{9DB0898A-BC51-49D9-AE99-542585C7CF01}" destId="{1B35D150-130B-4965-B8A6-C26CE2CE570E}" srcOrd="0" destOrd="0" presId="urn:microsoft.com/office/officeart/2005/8/layout/chevron1"/>
    <dgm:cxn modelId="{A31622F6-E0A4-43AB-9F0B-1790A135D1BB}" type="presParOf" srcId="{9DB0898A-BC51-49D9-AE99-542585C7CF01}" destId="{65312D72-DDF2-4A86-A081-64E622955FAC}" srcOrd="1" destOrd="0" presId="urn:microsoft.com/office/officeart/2005/8/layout/chevron1"/>
    <dgm:cxn modelId="{C1025631-B844-4EB6-8157-5294F584C146}" type="presParOf" srcId="{9DB0898A-BC51-49D9-AE99-542585C7CF01}" destId="{35E96557-D233-4532-B667-CFD6EC496142}" srcOrd="2" destOrd="0" presId="urn:microsoft.com/office/officeart/2005/8/layout/chevron1"/>
    <dgm:cxn modelId="{EB3C56F0-0A83-47F4-977D-C0CA66A35097}" type="presParOf" srcId="{9DB0898A-BC51-49D9-AE99-542585C7CF01}" destId="{3288B6E3-B793-4246-9419-E0D82C035478}" srcOrd="3" destOrd="0" presId="urn:microsoft.com/office/officeart/2005/8/layout/chevron1"/>
    <dgm:cxn modelId="{D24769F4-04BF-49C8-9F82-4ECA5C07072E}" type="presParOf" srcId="{9DB0898A-BC51-49D9-AE99-542585C7CF01}" destId="{13BA8ABF-C773-4B60-9E0B-3ACCFE1D447B}" srcOrd="4" destOrd="0" presId="urn:microsoft.com/office/officeart/2005/8/layout/chevron1"/>
    <dgm:cxn modelId="{5E8A117C-09E2-4495-9679-66B60C9886DC}" type="presParOf" srcId="{9DB0898A-BC51-49D9-AE99-542585C7CF01}" destId="{DF746B8F-1024-438A-AEA0-5BB6FD570499}" srcOrd="5" destOrd="0" presId="urn:microsoft.com/office/officeart/2005/8/layout/chevron1"/>
    <dgm:cxn modelId="{41921D04-9076-42BD-B3F1-BA10F64EB3E6}" type="presParOf" srcId="{9DB0898A-BC51-49D9-AE99-542585C7CF01}" destId="{09AFF305-AB61-4444-9A80-A72DBC60A4D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129FD58A-1B40-4DB5-8B58-28DB57FEF64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C8CB80-B8B1-4B6A-9CC4-E09E080517DA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FNC</a:t>
          </a:r>
        </a:p>
      </dgm:t>
    </dgm:pt>
    <dgm:pt modelId="{BA0A55C3-D9EA-4098-A19A-1B37C3474C1C}" type="parTrans" cxnId="{A7AA862F-6FB7-46FE-8B9C-03A58F5689E5}">
      <dgm:prSet/>
      <dgm:spPr/>
      <dgm:t>
        <a:bodyPr/>
        <a:lstStyle/>
        <a:p>
          <a:endParaRPr lang="en-US"/>
        </a:p>
      </dgm:t>
    </dgm:pt>
    <dgm:pt modelId="{F56B70DD-CCB5-40BA-BA78-B9C51A40B4B0}" type="sibTrans" cxnId="{A7AA862F-6FB7-46FE-8B9C-03A58F5689E5}">
      <dgm:prSet/>
      <dgm:spPr/>
      <dgm:t>
        <a:bodyPr/>
        <a:lstStyle/>
        <a:p>
          <a:endParaRPr lang="en-US"/>
        </a:p>
      </dgm:t>
    </dgm:pt>
    <dgm:pt modelId="{5EF7E154-4933-48CD-B5D0-CE620BC67E9E}">
      <dgm:prSet phldrT="[Text]"/>
      <dgm:spPr>
        <a:solidFill>
          <a:srgbClr val="6F6F74"/>
        </a:solidFill>
      </dgm:spPr>
      <dgm:t>
        <a:bodyPr/>
        <a:lstStyle/>
        <a:p>
          <a:r>
            <a:rPr lang="en-US" dirty="0"/>
            <a:t>Approach</a:t>
          </a:r>
        </a:p>
      </dgm:t>
    </dgm:pt>
    <dgm:pt modelId="{167E369E-88B1-47BA-A83F-BADD255DF1C0}" type="parTrans" cxnId="{54D22E7A-6E01-4EE2-B1D5-2137F860B783}">
      <dgm:prSet/>
      <dgm:spPr/>
      <dgm:t>
        <a:bodyPr/>
        <a:lstStyle/>
        <a:p>
          <a:endParaRPr lang="en-US"/>
        </a:p>
      </dgm:t>
    </dgm:pt>
    <dgm:pt modelId="{58195CF6-4B45-4BDA-AE24-D14B344CCA57}" type="sibTrans" cxnId="{54D22E7A-6E01-4EE2-B1D5-2137F860B783}">
      <dgm:prSet/>
      <dgm:spPr/>
      <dgm:t>
        <a:bodyPr/>
        <a:lstStyle/>
        <a:p>
          <a:endParaRPr lang="en-US"/>
        </a:p>
      </dgm:t>
    </dgm:pt>
    <dgm:pt modelId="{FE966B51-E37C-4557-A1F9-7EF75160ACE3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Analysis</a:t>
          </a:r>
        </a:p>
      </dgm:t>
    </dgm:pt>
    <dgm:pt modelId="{B0FD9F18-2C22-44D1-A085-371054845716}" type="parTrans" cxnId="{A2E1BF39-A0C5-459B-9469-51E89F6F9FF2}">
      <dgm:prSet/>
      <dgm:spPr/>
      <dgm:t>
        <a:bodyPr/>
        <a:lstStyle/>
        <a:p>
          <a:endParaRPr lang="en-US"/>
        </a:p>
      </dgm:t>
    </dgm:pt>
    <dgm:pt modelId="{355A08E2-0360-449A-90D2-FFA6942A51B7}" type="sibTrans" cxnId="{A2E1BF39-A0C5-459B-9469-51E89F6F9FF2}">
      <dgm:prSet/>
      <dgm:spPr/>
      <dgm:t>
        <a:bodyPr/>
        <a:lstStyle/>
        <a:p>
          <a:endParaRPr lang="en-US"/>
        </a:p>
      </dgm:t>
    </dgm:pt>
    <dgm:pt modelId="{D23D6A38-8118-43AB-9412-095DE03FA205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Conclusions</a:t>
          </a:r>
        </a:p>
      </dgm:t>
    </dgm:pt>
    <dgm:pt modelId="{9D4471D1-0B2C-41AF-9F09-03CE9C3C26A5}" type="parTrans" cxnId="{94BD16B8-711E-4DBA-BAC1-8423621E834E}">
      <dgm:prSet/>
      <dgm:spPr/>
      <dgm:t>
        <a:bodyPr/>
        <a:lstStyle/>
        <a:p>
          <a:endParaRPr lang="en-US"/>
        </a:p>
      </dgm:t>
    </dgm:pt>
    <dgm:pt modelId="{8FD09346-4FFB-4E50-A0C8-76C1F3A4F000}" type="sibTrans" cxnId="{94BD16B8-711E-4DBA-BAC1-8423621E834E}">
      <dgm:prSet/>
      <dgm:spPr/>
      <dgm:t>
        <a:bodyPr/>
        <a:lstStyle/>
        <a:p>
          <a:endParaRPr lang="en-US"/>
        </a:p>
      </dgm:t>
    </dgm:pt>
    <dgm:pt modelId="{9DB0898A-BC51-49D9-AE99-542585C7CF01}" type="pres">
      <dgm:prSet presAssocID="{129FD58A-1B40-4DB5-8B58-28DB57FEF64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35D150-130B-4965-B8A6-C26CE2CE570E}" type="pres">
      <dgm:prSet presAssocID="{FFC8CB80-B8B1-4B6A-9CC4-E09E080517D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312D72-DDF2-4A86-A081-64E622955FAC}" type="pres">
      <dgm:prSet presAssocID="{F56B70DD-CCB5-40BA-BA78-B9C51A40B4B0}" presName="parTxOnlySpace" presStyleCnt="0"/>
      <dgm:spPr/>
    </dgm:pt>
    <dgm:pt modelId="{35E96557-D233-4532-B667-CFD6EC496142}" type="pres">
      <dgm:prSet presAssocID="{5EF7E154-4933-48CD-B5D0-CE620BC67E9E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88B6E3-B793-4246-9419-E0D82C035478}" type="pres">
      <dgm:prSet presAssocID="{58195CF6-4B45-4BDA-AE24-D14B344CCA57}" presName="parTxOnlySpace" presStyleCnt="0"/>
      <dgm:spPr/>
    </dgm:pt>
    <dgm:pt modelId="{13BA8ABF-C773-4B60-9E0B-3ACCFE1D447B}" type="pres">
      <dgm:prSet presAssocID="{FE966B51-E37C-4557-A1F9-7EF75160ACE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746B8F-1024-438A-AEA0-5BB6FD570499}" type="pres">
      <dgm:prSet presAssocID="{355A08E2-0360-449A-90D2-FFA6942A51B7}" presName="parTxOnlySpace" presStyleCnt="0"/>
      <dgm:spPr/>
    </dgm:pt>
    <dgm:pt modelId="{09AFF305-AB61-4444-9A80-A72DBC60A4D0}" type="pres">
      <dgm:prSet presAssocID="{D23D6A38-8118-43AB-9412-095DE03FA20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F0D3CB2-CBF0-4C90-B5F8-18D0BA993260}" type="presOf" srcId="{FFC8CB80-B8B1-4B6A-9CC4-E09E080517DA}" destId="{1B35D150-130B-4965-B8A6-C26CE2CE570E}" srcOrd="0" destOrd="0" presId="urn:microsoft.com/office/officeart/2005/8/layout/chevron1"/>
    <dgm:cxn modelId="{C4E93B6F-ED27-4F07-8A84-C8E394A53A5B}" type="presOf" srcId="{FE966B51-E37C-4557-A1F9-7EF75160ACE3}" destId="{13BA8ABF-C773-4B60-9E0B-3ACCFE1D447B}" srcOrd="0" destOrd="0" presId="urn:microsoft.com/office/officeart/2005/8/layout/chevron1"/>
    <dgm:cxn modelId="{A2E1BF39-A0C5-459B-9469-51E89F6F9FF2}" srcId="{129FD58A-1B40-4DB5-8B58-28DB57FEF640}" destId="{FE966B51-E37C-4557-A1F9-7EF75160ACE3}" srcOrd="2" destOrd="0" parTransId="{B0FD9F18-2C22-44D1-A085-371054845716}" sibTransId="{355A08E2-0360-449A-90D2-FFA6942A51B7}"/>
    <dgm:cxn modelId="{94BD16B8-711E-4DBA-BAC1-8423621E834E}" srcId="{129FD58A-1B40-4DB5-8B58-28DB57FEF640}" destId="{D23D6A38-8118-43AB-9412-095DE03FA205}" srcOrd="3" destOrd="0" parTransId="{9D4471D1-0B2C-41AF-9F09-03CE9C3C26A5}" sibTransId="{8FD09346-4FFB-4E50-A0C8-76C1F3A4F000}"/>
    <dgm:cxn modelId="{1533E22C-2C40-4CD4-9F64-9B426D2E9BF8}" type="presOf" srcId="{D23D6A38-8118-43AB-9412-095DE03FA205}" destId="{09AFF305-AB61-4444-9A80-A72DBC60A4D0}" srcOrd="0" destOrd="0" presId="urn:microsoft.com/office/officeart/2005/8/layout/chevron1"/>
    <dgm:cxn modelId="{BED0CF30-7214-41FF-92AB-0B5DAEE7DB98}" type="presOf" srcId="{129FD58A-1B40-4DB5-8B58-28DB57FEF640}" destId="{9DB0898A-BC51-49D9-AE99-542585C7CF01}" srcOrd="0" destOrd="0" presId="urn:microsoft.com/office/officeart/2005/8/layout/chevron1"/>
    <dgm:cxn modelId="{54D22E7A-6E01-4EE2-B1D5-2137F860B783}" srcId="{129FD58A-1B40-4DB5-8B58-28DB57FEF640}" destId="{5EF7E154-4933-48CD-B5D0-CE620BC67E9E}" srcOrd="1" destOrd="0" parTransId="{167E369E-88B1-47BA-A83F-BADD255DF1C0}" sibTransId="{58195CF6-4B45-4BDA-AE24-D14B344CCA57}"/>
    <dgm:cxn modelId="{A7AA862F-6FB7-46FE-8B9C-03A58F5689E5}" srcId="{129FD58A-1B40-4DB5-8B58-28DB57FEF640}" destId="{FFC8CB80-B8B1-4B6A-9CC4-E09E080517DA}" srcOrd="0" destOrd="0" parTransId="{BA0A55C3-D9EA-4098-A19A-1B37C3474C1C}" sibTransId="{F56B70DD-CCB5-40BA-BA78-B9C51A40B4B0}"/>
    <dgm:cxn modelId="{E5D355CC-5594-4D6C-95B0-D892725B8442}" type="presOf" srcId="{5EF7E154-4933-48CD-B5D0-CE620BC67E9E}" destId="{35E96557-D233-4532-B667-CFD6EC496142}" srcOrd="0" destOrd="0" presId="urn:microsoft.com/office/officeart/2005/8/layout/chevron1"/>
    <dgm:cxn modelId="{E54F2B2A-F89B-4A78-B9EA-5811782D4CC3}" type="presParOf" srcId="{9DB0898A-BC51-49D9-AE99-542585C7CF01}" destId="{1B35D150-130B-4965-B8A6-C26CE2CE570E}" srcOrd="0" destOrd="0" presId="urn:microsoft.com/office/officeart/2005/8/layout/chevron1"/>
    <dgm:cxn modelId="{D65E130D-4494-44A6-9397-3EAE81C26FC9}" type="presParOf" srcId="{9DB0898A-BC51-49D9-AE99-542585C7CF01}" destId="{65312D72-DDF2-4A86-A081-64E622955FAC}" srcOrd="1" destOrd="0" presId="urn:microsoft.com/office/officeart/2005/8/layout/chevron1"/>
    <dgm:cxn modelId="{7464EEF9-B019-4502-952A-362DB59BF94C}" type="presParOf" srcId="{9DB0898A-BC51-49D9-AE99-542585C7CF01}" destId="{35E96557-D233-4532-B667-CFD6EC496142}" srcOrd="2" destOrd="0" presId="urn:microsoft.com/office/officeart/2005/8/layout/chevron1"/>
    <dgm:cxn modelId="{90A6EE4C-CE00-430D-B2AE-A169CEF60AFB}" type="presParOf" srcId="{9DB0898A-BC51-49D9-AE99-542585C7CF01}" destId="{3288B6E3-B793-4246-9419-E0D82C035478}" srcOrd="3" destOrd="0" presId="urn:microsoft.com/office/officeart/2005/8/layout/chevron1"/>
    <dgm:cxn modelId="{D018837C-FB51-4849-9A24-4E4315DA9BFE}" type="presParOf" srcId="{9DB0898A-BC51-49D9-AE99-542585C7CF01}" destId="{13BA8ABF-C773-4B60-9E0B-3ACCFE1D447B}" srcOrd="4" destOrd="0" presId="urn:microsoft.com/office/officeart/2005/8/layout/chevron1"/>
    <dgm:cxn modelId="{935E69BA-5FB2-47B4-82D7-DE034171BD49}" type="presParOf" srcId="{9DB0898A-BC51-49D9-AE99-542585C7CF01}" destId="{DF746B8F-1024-438A-AEA0-5BB6FD570499}" srcOrd="5" destOrd="0" presId="urn:microsoft.com/office/officeart/2005/8/layout/chevron1"/>
    <dgm:cxn modelId="{7509958C-8691-4FB3-B627-6E0697C74DD0}" type="presParOf" srcId="{9DB0898A-BC51-49D9-AE99-542585C7CF01}" destId="{09AFF305-AB61-4444-9A80-A72DBC60A4D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129FD58A-1B40-4DB5-8B58-28DB57FEF64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C8CB80-B8B1-4B6A-9CC4-E09E080517DA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FNC</a:t>
          </a:r>
        </a:p>
      </dgm:t>
    </dgm:pt>
    <dgm:pt modelId="{BA0A55C3-D9EA-4098-A19A-1B37C3474C1C}" type="parTrans" cxnId="{A7AA862F-6FB7-46FE-8B9C-03A58F5689E5}">
      <dgm:prSet/>
      <dgm:spPr/>
      <dgm:t>
        <a:bodyPr/>
        <a:lstStyle/>
        <a:p>
          <a:endParaRPr lang="en-US"/>
        </a:p>
      </dgm:t>
    </dgm:pt>
    <dgm:pt modelId="{F56B70DD-CCB5-40BA-BA78-B9C51A40B4B0}" type="sibTrans" cxnId="{A7AA862F-6FB7-46FE-8B9C-03A58F5689E5}">
      <dgm:prSet/>
      <dgm:spPr/>
      <dgm:t>
        <a:bodyPr/>
        <a:lstStyle/>
        <a:p>
          <a:endParaRPr lang="en-US"/>
        </a:p>
      </dgm:t>
    </dgm:pt>
    <dgm:pt modelId="{5EF7E154-4933-48CD-B5D0-CE620BC67E9E}">
      <dgm:prSet phldrT="[Text]"/>
      <dgm:spPr>
        <a:solidFill>
          <a:srgbClr val="6F6F74"/>
        </a:solidFill>
      </dgm:spPr>
      <dgm:t>
        <a:bodyPr/>
        <a:lstStyle/>
        <a:p>
          <a:r>
            <a:rPr lang="en-US" dirty="0"/>
            <a:t>Approach</a:t>
          </a:r>
        </a:p>
      </dgm:t>
    </dgm:pt>
    <dgm:pt modelId="{167E369E-88B1-47BA-A83F-BADD255DF1C0}" type="parTrans" cxnId="{54D22E7A-6E01-4EE2-B1D5-2137F860B783}">
      <dgm:prSet/>
      <dgm:spPr/>
      <dgm:t>
        <a:bodyPr/>
        <a:lstStyle/>
        <a:p>
          <a:endParaRPr lang="en-US"/>
        </a:p>
      </dgm:t>
    </dgm:pt>
    <dgm:pt modelId="{58195CF6-4B45-4BDA-AE24-D14B344CCA57}" type="sibTrans" cxnId="{54D22E7A-6E01-4EE2-B1D5-2137F860B783}">
      <dgm:prSet/>
      <dgm:spPr/>
      <dgm:t>
        <a:bodyPr/>
        <a:lstStyle/>
        <a:p>
          <a:endParaRPr lang="en-US"/>
        </a:p>
      </dgm:t>
    </dgm:pt>
    <dgm:pt modelId="{FE966B51-E37C-4557-A1F9-7EF75160ACE3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Analysis</a:t>
          </a:r>
        </a:p>
      </dgm:t>
    </dgm:pt>
    <dgm:pt modelId="{B0FD9F18-2C22-44D1-A085-371054845716}" type="parTrans" cxnId="{A2E1BF39-A0C5-459B-9469-51E89F6F9FF2}">
      <dgm:prSet/>
      <dgm:spPr/>
      <dgm:t>
        <a:bodyPr/>
        <a:lstStyle/>
        <a:p>
          <a:endParaRPr lang="en-US"/>
        </a:p>
      </dgm:t>
    </dgm:pt>
    <dgm:pt modelId="{355A08E2-0360-449A-90D2-FFA6942A51B7}" type="sibTrans" cxnId="{A2E1BF39-A0C5-459B-9469-51E89F6F9FF2}">
      <dgm:prSet/>
      <dgm:spPr/>
      <dgm:t>
        <a:bodyPr/>
        <a:lstStyle/>
        <a:p>
          <a:endParaRPr lang="en-US"/>
        </a:p>
      </dgm:t>
    </dgm:pt>
    <dgm:pt modelId="{D23D6A38-8118-43AB-9412-095DE03FA205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Conclusions</a:t>
          </a:r>
        </a:p>
      </dgm:t>
    </dgm:pt>
    <dgm:pt modelId="{9D4471D1-0B2C-41AF-9F09-03CE9C3C26A5}" type="parTrans" cxnId="{94BD16B8-711E-4DBA-BAC1-8423621E834E}">
      <dgm:prSet/>
      <dgm:spPr/>
      <dgm:t>
        <a:bodyPr/>
        <a:lstStyle/>
        <a:p>
          <a:endParaRPr lang="en-US"/>
        </a:p>
      </dgm:t>
    </dgm:pt>
    <dgm:pt modelId="{8FD09346-4FFB-4E50-A0C8-76C1F3A4F000}" type="sibTrans" cxnId="{94BD16B8-711E-4DBA-BAC1-8423621E834E}">
      <dgm:prSet/>
      <dgm:spPr/>
      <dgm:t>
        <a:bodyPr/>
        <a:lstStyle/>
        <a:p>
          <a:endParaRPr lang="en-US"/>
        </a:p>
      </dgm:t>
    </dgm:pt>
    <dgm:pt modelId="{9DB0898A-BC51-49D9-AE99-542585C7CF01}" type="pres">
      <dgm:prSet presAssocID="{129FD58A-1B40-4DB5-8B58-28DB57FEF64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35D150-130B-4965-B8A6-C26CE2CE570E}" type="pres">
      <dgm:prSet presAssocID="{FFC8CB80-B8B1-4B6A-9CC4-E09E080517D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312D72-DDF2-4A86-A081-64E622955FAC}" type="pres">
      <dgm:prSet presAssocID="{F56B70DD-CCB5-40BA-BA78-B9C51A40B4B0}" presName="parTxOnlySpace" presStyleCnt="0"/>
      <dgm:spPr/>
    </dgm:pt>
    <dgm:pt modelId="{35E96557-D233-4532-B667-CFD6EC496142}" type="pres">
      <dgm:prSet presAssocID="{5EF7E154-4933-48CD-B5D0-CE620BC67E9E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88B6E3-B793-4246-9419-E0D82C035478}" type="pres">
      <dgm:prSet presAssocID="{58195CF6-4B45-4BDA-AE24-D14B344CCA57}" presName="parTxOnlySpace" presStyleCnt="0"/>
      <dgm:spPr/>
    </dgm:pt>
    <dgm:pt modelId="{13BA8ABF-C773-4B60-9E0B-3ACCFE1D447B}" type="pres">
      <dgm:prSet presAssocID="{FE966B51-E37C-4557-A1F9-7EF75160ACE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746B8F-1024-438A-AEA0-5BB6FD570499}" type="pres">
      <dgm:prSet presAssocID="{355A08E2-0360-449A-90D2-FFA6942A51B7}" presName="parTxOnlySpace" presStyleCnt="0"/>
      <dgm:spPr/>
    </dgm:pt>
    <dgm:pt modelId="{09AFF305-AB61-4444-9A80-A72DBC60A4D0}" type="pres">
      <dgm:prSet presAssocID="{D23D6A38-8118-43AB-9412-095DE03FA20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2E1BF39-A0C5-459B-9469-51E89F6F9FF2}" srcId="{129FD58A-1B40-4DB5-8B58-28DB57FEF640}" destId="{FE966B51-E37C-4557-A1F9-7EF75160ACE3}" srcOrd="2" destOrd="0" parTransId="{B0FD9F18-2C22-44D1-A085-371054845716}" sibTransId="{355A08E2-0360-449A-90D2-FFA6942A51B7}"/>
    <dgm:cxn modelId="{4E494509-9454-4E83-B794-F2A7705C63B0}" type="presOf" srcId="{FE966B51-E37C-4557-A1F9-7EF75160ACE3}" destId="{13BA8ABF-C773-4B60-9E0B-3ACCFE1D447B}" srcOrd="0" destOrd="0" presId="urn:microsoft.com/office/officeart/2005/8/layout/chevron1"/>
    <dgm:cxn modelId="{94BD16B8-711E-4DBA-BAC1-8423621E834E}" srcId="{129FD58A-1B40-4DB5-8B58-28DB57FEF640}" destId="{D23D6A38-8118-43AB-9412-095DE03FA205}" srcOrd="3" destOrd="0" parTransId="{9D4471D1-0B2C-41AF-9F09-03CE9C3C26A5}" sibTransId="{8FD09346-4FFB-4E50-A0C8-76C1F3A4F000}"/>
    <dgm:cxn modelId="{1AA0240A-989D-4795-9045-8C25EE07103C}" type="presOf" srcId="{D23D6A38-8118-43AB-9412-095DE03FA205}" destId="{09AFF305-AB61-4444-9A80-A72DBC60A4D0}" srcOrd="0" destOrd="0" presId="urn:microsoft.com/office/officeart/2005/8/layout/chevron1"/>
    <dgm:cxn modelId="{54D22E7A-6E01-4EE2-B1D5-2137F860B783}" srcId="{129FD58A-1B40-4DB5-8B58-28DB57FEF640}" destId="{5EF7E154-4933-48CD-B5D0-CE620BC67E9E}" srcOrd="1" destOrd="0" parTransId="{167E369E-88B1-47BA-A83F-BADD255DF1C0}" sibTransId="{58195CF6-4B45-4BDA-AE24-D14B344CCA57}"/>
    <dgm:cxn modelId="{A7AA862F-6FB7-46FE-8B9C-03A58F5689E5}" srcId="{129FD58A-1B40-4DB5-8B58-28DB57FEF640}" destId="{FFC8CB80-B8B1-4B6A-9CC4-E09E080517DA}" srcOrd="0" destOrd="0" parTransId="{BA0A55C3-D9EA-4098-A19A-1B37C3474C1C}" sibTransId="{F56B70DD-CCB5-40BA-BA78-B9C51A40B4B0}"/>
    <dgm:cxn modelId="{F55CB403-5E89-499D-99CE-878902BE1E73}" type="presOf" srcId="{FFC8CB80-B8B1-4B6A-9CC4-E09E080517DA}" destId="{1B35D150-130B-4965-B8A6-C26CE2CE570E}" srcOrd="0" destOrd="0" presId="urn:microsoft.com/office/officeart/2005/8/layout/chevron1"/>
    <dgm:cxn modelId="{9BA23F93-7DD6-46D7-A173-59110AE6F731}" type="presOf" srcId="{5EF7E154-4933-48CD-B5D0-CE620BC67E9E}" destId="{35E96557-D233-4532-B667-CFD6EC496142}" srcOrd="0" destOrd="0" presId="urn:microsoft.com/office/officeart/2005/8/layout/chevron1"/>
    <dgm:cxn modelId="{34279D39-FCF1-4DF1-94BA-6C61D2DE2F7D}" type="presOf" srcId="{129FD58A-1B40-4DB5-8B58-28DB57FEF640}" destId="{9DB0898A-BC51-49D9-AE99-542585C7CF01}" srcOrd="0" destOrd="0" presId="urn:microsoft.com/office/officeart/2005/8/layout/chevron1"/>
    <dgm:cxn modelId="{F2BD31B5-BB72-4E65-BE69-02639578A2A9}" type="presParOf" srcId="{9DB0898A-BC51-49D9-AE99-542585C7CF01}" destId="{1B35D150-130B-4965-B8A6-C26CE2CE570E}" srcOrd="0" destOrd="0" presId="urn:microsoft.com/office/officeart/2005/8/layout/chevron1"/>
    <dgm:cxn modelId="{8BF4BC34-2899-4E48-B34A-1037084B5F36}" type="presParOf" srcId="{9DB0898A-BC51-49D9-AE99-542585C7CF01}" destId="{65312D72-DDF2-4A86-A081-64E622955FAC}" srcOrd="1" destOrd="0" presId="urn:microsoft.com/office/officeart/2005/8/layout/chevron1"/>
    <dgm:cxn modelId="{6DDD3C1A-52B7-446B-AEBB-86439304B4C3}" type="presParOf" srcId="{9DB0898A-BC51-49D9-AE99-542585C7CF01}" destId="{35E96557-D233-4532-B667-CFD6EC496142}" srcOrd="2" destOrd="0" presId="urn:microsoft.com/office/officeart/2005/8/layout/chevron1"/>
    <dgm:cxn modelId="{685A19F3-76D9-45DD-BD70-792A4463F280}" type="presParOf" srcId="{9DB0898A-BC51-49D9-AE99-542585C7CF01}" destId="{3288B6E3-B793-4246-9419-E0D82C035478}" srcOrd="3" destOrd="0" presId="urn:microsoft.com/office/officeart/2005/8/layout/chevron1"/>
    <dgm:cxn modelId="{0924FFCE-E49B-43A0-8744-738557B4CD69}" type="presParOf" srcId="{9DB0898A-BC51-49D9-AE99-542585C7CF01}" destId="{13BA8ABF-C773-4B60-9E0B-3ACCFE1D447B}" srcOrd="4" destOrd="0" presId="urn:microsoft.com/office/officeart/2005/8/layout/chevron1"/>
    <dgm:cxn modelId="{F3DFF5C8-0EE0-4970-97D2-0A8E0C555E8B}" type="presParOf" srcId="{9DB0898A-BC51-49D9-AE99-542585C7CF01}" destId="{DF746B8F-1024-438A-AEA0-5BB6FD570499}" srcOrd="5" destOrd="0" presId="urn:microsoft.com/office/officeart/2005/8/layout/chevron1"/>
    <dgm:cxn modelId="{16A460F1-8735-4D71-A24B-9E2FBDA9DEAD}" type="presParOf" srcId="{9DB0898A-BC51-49D9-AE99-542585C7CF01}" destId="{09AFF305-AB61-4444-9A80-A72DBC60A4D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129FD58A-1B40-4DB5-8B58-28DB57FEF64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C8CB80-B8B1-4B6A-9CC4-E09E080517DA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FNC</a:t>
          </a:r>
        </a:p>
      </dgm:t>
    </dgm:pt>
    <dgm:pt modelId="{BA0A55C3-D9EA-4098-A19A-1B37C3474C1C}" type="parTrans" cxnId="{A7AA862F-6FB7-46FE-8B9C-03A58F5689E5}">
      <dgm:prSet/>
      <dgm:spPr/>
      <dgm:t>
        <a:bodyPr/>
        <a:lstStyle/>
        <a:p>
          <a:endParaRPr lang="en-US"/>
        </a:p>
      </dgm:t>
    </dgm:pt>
    <dgm:pt modelId="{F56B70DD-CCB5-40BA-BA78-B9C51A40B4B0}" type="sibTrans" cxnId="{A7AA862F-6FB7-46FE-8B9C-03A58F5689E5}">
      <dgm:prSet/>
      <dgm:spPr/>
      <dgm:t>
        <a:bodyPr/>
        <a:lstStyle/>
        <a:p>
          <a:endParaRPr lang="en-US"/>
        </a:p>
      </dgm:t>
    </dgm:pt>
    <dgm:pt modelId="{5EF7E154-4933-48CD-B5D0-CE620BC67E9E}">
      <dgm:prSet phldrT="[Text]"/>
      <dgm:spPr>
        <a:solidFill>
          <a:srgbClr val="6F6F74"/>
        </a:solidFill>
      </dgm:spPr>
      <dgm:t>
        <a:bodyPr/>
        <a:lstStyle/>
        <a:p>
          <a:r>
            <a:rPr lang="en-US" dirty="0"/>
            <a:t>Approach</a:t>
          </a:r>
        </a:p>
      </dgm:t>
    </dgm:pt>
    <dgm:pt modelId="{167E369E-88B1-47BA-A83F-BADD255DF1C0}" type="parTrans" cxnId="{54D22E7A-6E01-4EE2-B1D5-2137F860B783}">
      <dgm:prSet/>
      <dgm:spPr/>
      <dgm:t>
        <a:bodyPr/>
        <a:lstStyle/>
        <a:p>
          <a:endParaRPr lang="en-US"/>
        </a:p>
      </dgm:t>
    </dgm:pt>
    <dgm:pt modelId="{58195CF6-4B45-4BDA-AE24-D14B344CCA57}" type="sibTrans" cxnId="{54D22E7A-6E01-4EE2-B1D5-2137F860B783}">
      <dgm:prSet/>
      <dgm:spPr/>
      <dgm:t>
        <a:bodyPr/>
        <a:lstStyle/>
        <a:p>
          <a:endParaRPr lang="en-US"/>
        </a:p>
      </dgm:t>
    </dgm:pt>
    <dgm:pt modelId="{FE966B51-E37C-4557-A1F9-7EF75160ACE3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Analysis</a:t>
          </a:r>
        </a:p>
      </dgm:t>
    </dgm:pt>
    <dgm:pt modelId="{B0FD9F18-2C22-44D1-A085-371054845716}" type="parTrans" cxnId="{A2E1BF39-A0C5-459B-9469-51E89F6F9FF2}">
      <dgm:prSet/>
      <dgm:spPr/>
      <dgm:t>
        <a:bodyPr/>
        <a:lstStyle/>
        <a:p>
          <a:endParaRPr lang="en-US"/>
        </a:p>
      </dgm:t>
    </dgm:pt>
    <dgm:pt modelId="{355A08E2-0360-449A-90D2-FFA6942A51B7}" type="sibTrans" cxnId="{A2E1BF39-A0C5-459B-9469-51E89F6F9FF2}">
      <dgm:prSet/>
      <dgm:spPr/>
      <dgm:t>
        <a:bodyPr/>
        <a:lstStyle/>
        <a:p>
          <a:endParaRPr lang="en-US"/>
        </a:p>
      </dgm:t>
    </dgm:pt>
    <dgm:pt modelId="{D23D6A38-8118-43AB-9412-095DE03FA205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Conclusions</a:t>
          </a:r>
        </a:p>
      </dgm:t>
    </dgm:pt>
    <dgm:pt modelId="{9D4471D1-0B2C-41AF-9F09-03CE9C3C26A5}" type="parTrans" cxnId="{94BD16B8-711E-4DBA-BAC1-8423621E834E}">
      <dgm:prSet/>
      <dgm:spPr/>
      <dgm:t>
        <a:bodyPr/>
        <a:lstStyle/>
        <a:p>
          <a:endParaRPr lang="en-US"/>
        </a:p>
      </dgm:t>
    </dgm:pt>
    <dgm:pt modelId="{8FD09346-4FFB-4E50-A0C8-76C1F3A4F000}" type="sibTrans" cxnId="{94BD16B8-711E-4DBA-BAC1-8423621E834E}">
      <dgm:prSet/>
      <dgm:spPr/>
      <dgm:t>
        <a:bodyPr/>
        <a:lstStyle/>
        <a:p>
          <a:endParaRPr lang="en-US"/>
        </a:p>
      </dgm:t>
    </dgm:pt>
    <dgm:pt modelId="{9DB0898A-BC51-49D9-AE99-542585C7CF01}" type="pres">
      <dgm:prSet presAssocID="{129FD58A-1B40-4DB5-8B58-28DB57FEF64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35D150-130B-4965-B8A6-C26CE2CE570E}" type="pres">
      <dgm:prSet presAssocID="{FFC8CB80-B8B1-4B6A-9CC4-E09E080517D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312D72-DDF2-4A86-A081-64E622955FAC}" type="pres">
      <dgm:prSet presAssocID="{F56B70DD-CCB5-40BA-BA78-B9C51A40B4B0}" presName="parTxOnlySpace" presStyleCnt="0"/>
      <dgm:spPr/>
    </dgm:pt>
    <dgm:pt modelId="{35E96557-D233-4532-B667-CFD6EC496142}" type="pres">
      <dgm:prSet presAssocID="{5EF7E154-4933-48CD-B5D0-CE620BC67E9E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88B6E3-B793-4246-9419-E0D82C035478}" type="pres">
      <dgm:prSet presAssocID="{58195CF6-4B45-4BDA-AE24-D14B344CCA57}" presName="parTxOnlySpace" presStyleCnt="0"/>
      <dgm:spPr/>
    </dgm:pt>
    <dgm:pt modelId="{13BA8ABF-C773-4B60-9E0B-3ACCFE1D447B}" type="pres">
      <dgm:prSet presAssocID="{FE966B51-E37C-4557-A1F9-7EF75160ACE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746B8F-1024-438A-AEA0-5BB6FD570499}" type="pres">
      <dgm:prSet presAssocID="{355A08E2-0360-449A-90D2-FFA6942A51B7}" presName="parTxOnlySpace" presStyleCnt="0"/>
      <dgm:spPr/>
    </dgm:pt>
    <dgm:pt modelId="{09AFF305-AB61-4444-9A80-A72DBC60A4D0}" type="pres">
      <dgm:prSet presAssocID="{D23D6A38-8118-43AB-9412-095DE03FA20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29284A-DF65-4D51-8FE8-2DE3B20EDC35}" type="presOf" srcId="{129FD58A-1B40-4DB5-8B58-28DB57FEF640}" destId="{9DB0898A-BC51-49D9-AE99-542585C7CF01}" srcOrd="0" destOrd="0" presId="urn:microsoft.com/office/officeart/2005/8/layout/chevron1"/>
    <dgm:cxn modelId="{A7AA862F-6FB7-46FE-8B9C-03A58F5689E5}" srcId="{129FD58A-1B40-4DB5-8B58-28DB57FEF640}" destId="{FFC8CB80-B8B1-4B6A-9CC4-E09E080517DA}" srcOrd="0" destOrd="0" parTransId="{BA0A55C3-D9EA-4098-A19A-1B37C3474C1C}" sibTransId="{F56B70DD-CCB5-40BA-BA78-B9C51A40B4B0}"/>
    <dgm:cxn modelId="{54D22E7A-6E01-4EE2-B1D5-2137F860B783}" srcId="{129FD58A-1B40-4DB5-8B58-28DB57FEF640}" destId="{5EF7E154-4933-48CD-B5D0-CE620BC67E9E}" srcOrd="1" destOrd="0" parTransId="{167E369E-88B1-47BA-A83F-BADD255DF1C0}" sibTransId="{58195CF6-4B45-4BDA-AE24-D14B344CCA57}"/>
    <dgm:cxn modelId="{D587096A-D7C5-4CFE-B000-12E01D1E1987}" type="presOf" srcId="{FFC8CB80-B8B1-4B6A-9CC4-E09E080517DA}" destId="{1B35D150-130B-4965-B8A6-C26CE2CE570E}" srcOrd="0" destOrd="0" presId="urn:microsoft.com/office/officeart/2005/8/layout/chevron1"/>
    <dgm:cxn modelId="{99A86C30-593A-406B-B9BD-8807C7B9DB7A}" type="presOf" srcId="{D23D6A38-8118-43AB-9412-095DE03FA205}" destId="{09AFF305-AB61-4444-9A80-A72DBC60A4D0}" srcOrd="0" destOrd="0" presId="urn:microsoft.com/office/officeart/2005/8/layout/chevron1"/>
    <dgm:cxn modelId="{94BD16B8-711E-4DBA-BAC1-8423621E834E}" srcId="{129FD58A-1B40-4DB5-8B58-28DB57FEF640}" destId="{D23D6A38-8118-43AB-9412-095DE03FA205}" srcOrd="3" destOrd="0" parTransId="{9D4471D1-0B2C-41AF-9F09-03CE9C3C26A5}" sibTransId="{8FD09346-4FFB-4E50-A0C8-76C1F3A4F000}"/>
    <dgm:cxn modelId="{66E83F24-5B81-488C-BEEA-BB4B7517102F}" type="presOf" srcId="{FE966B51-E37C-4557-A1F9-7EF75160ACE3}" destId="{13BA8ABF-C773-4B60-9E0B-3ACCFE1D447B}" srcOrd="0" destOrd="0" presId="urn:microsoft.com/office/officeart/2005/8/layout/chevron1"/>
    <dgm:cxn modelId="{A2E1BF39-A0C5-459B-9469-51E89F6F9FF2}" srcId="{129FD58A-1B40-4DB5-8B58-28DB57FEF640}" destId="{FE966B51-E37C-4557-A1F9-7EF75160ACE3}" srcOrd="2" destOrd="0" parTransId="{B0FD9F18-2C22-44D1-A085-371054845716}" sibTransId="{355A08E2-0360-449A-90D2-FFA6942A51B7}"/>
    <dgm:cxn modelId="{A583C129-EA48-41B4-BEC0-4BF8E60982A2}" type="presOf" srcId="{5EF7E154-4933-48CD-B5D0-CE620BC67E9E}" destId="{35E96557-D233-4532-B667-CFD6EC496142}" srcOrd="0" destOrd="0" presId="urn:microsoft.com/office/officeart/2005/8/layout/chevron1"/>
    <dgm:cxn modelId="{C0BEDF27-F765-493B-B85E-35E59DBC2FF6}" type="presParOf" srcId="{9DB0898A-BC51-49D9-AE99-542585C7CF01}" destId="{1B35D150-130B-4965-B8A6-C26CE2CE570E}" srcOrd="0" destOrd="0" presId="urn:microsoft.com/office/officeart/2005/8/layout/chevron1"/>
    <dgm:cxn modelId="{752A5467-4715-4096-BA2F-A24B786FB39F}" type="presParOf" srcId="{9DB0898A-BC51-49D9-AE99-542585C7CF01}" destId="{65312D72-DDF2-4A86-A081-64E622955FAC}" srcOrd="1" destOrd="0" presId="urn:microsoft.com/office/officeart/2005/8/layout/chevron1"/>
    <dgm:cxn modelId="{39F30872-5F6E-4902-84FA-FB9335F5D6D3}" type="presParOf" srcId="{9DB0898A-BC51-49D9-AE99-542585C7CF01}" destId="{35E96557-D233-4532-B667-CFD6EC496142}" srcOrd="2" destOrd="0" presId="urn:microsoft.com/office/officeart/2005/8/layout/chevron1"/>
    <dgm:cxn modelId="{3231272E-FF22-41AF-A752-FB498AF13F0C}" type="presParOf" srcId="{9DB0898A-BC51-49D9-AE99-542585C7CF01}" destId="{3288B6E3-B793-4246-9419-E0D82C035478}" srcOrd="3" destOrd="0" presId="urn:microsoft.com/office/officeart/2005/8/layout/chevron1"/>
    <dgm:cxn modelId="{6FE376B4-4ED3-4C0B-A6EB-21CBDDEB536C}" type="presParOf" srcId="{9DB0898A-BC51-49D9-AE99-542585C7CF01}" destId="{13BA8ABF-C773-4B60-9E0B-3ACCFE1D447B}" srcOrd="4" destOrd="0" presId="urn:microsoft.com/office/officeart/2005/8/layout/chevron1"/>
    <dgm:cxn modelId="{6C965AAF-FA96-429B-8C63-E9C6A3B6890E}" type="presParOf" srcId="{9DB0898A-BC51-49D9-AE99-542585C7CF01}" destId="{DF746B8F-1024-438A-AEA0-5BB6FD570499}" srcOrd="5" destOrd="0" presId="urn:microsoft.com/office/officeart/2005/8/layout/chevron1"/>
    <dgm:cxn modelId="{7CA2ABA6-C1CA-4AB2-B982-72AC79177BF0}" type="presParOf" srcId="{9DB0898A-BC51-49D9-AE99-542585C7CF01}" destId="{09AFF305-AB61-4444-9A80-A72DBC60A4D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129FD58A-1B40-4DB5-8B58-28DB57FEF64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C8CB80-B8B1-4B6A-9CC4-E09E080517DA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FNC</a:t>
          </a:r>
        </a:p>
      </dgm:t>
    </dgm:pt>
    <dgm:pt modelId="{BA0A55C3-D9EA-4098-A19A-1B37C3474C1C}" type="parTrans" cxnId="{A7AA862F-6FB7-46FE-8B9C-03A58F5689E5}">
      <dgm:prSet/>
      <dgm:spPr/>
      <dgm:t>
        <a:bodyPr/>
        <a:lstStyle/>
        <a:p>
          <a:endParaRPr lang="en-US"/>
        </a:p>
      </dgm:t>
    </dgm:pt>
    <dgm:pt modelId="{F56B70DD-CCB5-40BA-BA78-B9C51A40B4B0}" type="sibTrans" cxnId="{A7AA862F-6FB7-46FE-8B9C-03A58F5689E5}">
      <dgm:prSet/>
      <dgm:spPr/>
      <dgm:t>
        <a:bodyPr/>
        <a:lstStyle/>
        <a:p>
          <a:endParaRPr lang="en-US"/>
        </a:p>
      </dgm:t>
    </dgm:pt>
    <dgm:pt modelId="{5EF7E154-4933-48CD-B5D0-CE620BC67E9E}">
      <dgm:prSet phldrT="[Text]"/>
      <dgm:spPr>
        <a:solidFill>
          <a:srgbClr val="6F6F74"/>
        </a:solidFill>
      </dgm:spPr>
      <dgm:t>
        <a:bodyPr/>
        <a:lstStyle/>
        <a:p>
          <a:r>
            <a:rPr lang="en-US" dirty="0"/>
            <a:t>Approach</a:t>
          </a:r>
        </a:p>
      </dgm:t>
    </dgm:pt>
    <dgm:pt modelId="{167E369E-88B1-47BA-A83F-BADD255DF1C0}" type="parTrans" cxnId="{54D22E7A-6E01-4EE2-B1D5-2137F860B783}">
      <dgm:prSet/>
      <dgm:spPr/>
      <dgm:t>
        <a:bodyPr/>
        <a:lstStyle/>
        <a:p>
          <a:endParaRPr lang="en-US"/>
        </a:p>
      </dgm:t>
    </dgm:pt>
    <dgm:pt modelId="{58195CF6-4B45-4BDA-AE24-D14B344CCA57}" type="sibTrans" cxnId="{54D22E7A-6E01-4EE2-B1D5-2137F860B783}">
      <dgm:prSet/>
      <dgm:spPr/>
      <dgm:t>
        <a:bodyPr/>
        <a:lstStyle/>
        <a:p>
          <a:endParaRPr lang="en-US"/>
        </a:p>
      </dgm:t>
    </dgm:pt>
    <dgm:pt modelId="{FE966B51-E37C-4557-A1F9-7EF75160ACE3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Analysis</a:t>
          </a:r>
        </a:p>
      </dgm:t>
    </dgm:pt>
    <dgm:pt modelId="{B0FD9F18-2C22-44D1-A085-371054845716}" type="parTrans" cxnId="{A2E1BF39-A0C5-459B-9469-51E89F6F9FF2}">
      <dgm:prSet/>
      <dgm:spPr/>
      <dgm:t>
        <a:bodyPr/>
        <a:lstStyle/>
        <a:p>
          <a:endParaRPr lang="en-US"/>
        </a:p>
      </dgm:t>
    </dgm:pt>
    <dgm:pt modelId="{355A08E2-0360-449A-90D2-FFA6942A51B7}" type="sibTrans" cxnId="{A2E1BF39-A0C5-459B-9469-51E89F6F9FF2}">
      <dgm:prSet/>
      <dgm:spPr/>
      <dgm:t>
        <a:bodyPr/>
        <a:lstStyle/>
        <a:p>
          <a:endParaRPr lang="en-US"/>
        </a:p>
      </dgm:t>
    </dgm:pt>
    <dgm:pt modelId="{D23D6A38-8118-43AB-9412-095DE03FA205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Conclusions</a:t>
          </a:r>
        </a:p>
      </dgm:t>
    </dgm:pt>
    <dgm:pt modelId="{9D4471D1-0B2C-41AF-9F09-03CE9C3C26A5}" type="parTrans" cxnId="{94BD16B8-711E-4DBA-BAC1-8423621E834E}">
      <dgm:prSet/>
      <dgm:spPr/>
      <dgm:t>
        <a:bodyPr/>
        <a:lstStyle/>
        <a:p>
          <a:endParaRPr lang="en-US"/>
        </a:p>
      </dgm:t>
    </dgm:pt>
    <dgm:pt modelId="{8FD09346-4FFB-4E50-A0C8-76C1F3A4F000}" type="sibTrans" cxnId="{94BD16B8-711E-4DBA-BAC1-8423621E834E}">
      <dgm:prSet/>
      <dgm:spPr/>
      <dgm:t>
        <a:bodyPr/>
        <a:lstStyle/>
        <a:p>
          <a:endParaRPr lang="en-US"/>
        </a:p>
      </dgm:t>
    </dgm:pt>
    <dgm:pt modelId="{9DB0898A-BC51-49D9-AE99-542585C7CF01}" type="pres">
      <dgm:prSet presAssocID="{129FD58A-1B40-4DB5-8B58-28DB57FEF64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35D150-130B-4965-B8A6-C26CE2CE570E}" type="pres">
      <dgm:prSet presAssocID="{FFC8CB80-B8B1-4B6A-9CC4-E09E080517D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312D72-DDF2-4A86-A081-64E622955FAC}" type="pres">
      <dgm:prSet presAssocID="{F56B70DD-CCB5-40BA-BA78-B9C51A40B4B0}" presName="parTxOnlySpace" presStyleCnt="0"/>
      <dgm:spPr/>
    </dgm:pt>
    <dgm:pt modelId="{35E96557-D233-4532-B667-CFD6EC496142}" type="pres">
      <dgm:prSet presAssocID="{5EF7E154-4933-48CD-B5D0-CE620BC67E9E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88B6E3-B793-4246-9419-E0D82C035478}" type="pres">
      <dgm:prSet presAssocID="{58195CF6-4B45-4BDA-AE24-D14B344CCA57}" presName="parTxOnlySpace" presStyleCnt="0"/>
      <dgm:spPr/>
    </dgm:pt>
    <dgm:pt modelId="{13BA8ABF-C773-4B60-9E0B-3ACCFE1D447B}" type="pres">
      <dgm:prSet presAssocID="{FE966B51-E37C-4557-A1F9-7EF75160ACE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746B8F-1024-438A-AEA0-5BB6FD570499}" type="pres">
      <dgm:prSet presAssocID="{355A08E2-0360-449A-90D2-FFA6942A51B7}" presName="parTxOnlySpace" presStyleCnt="0"/>
      <dgm:spPr/>
    </dgm:pt>
    <dgm:pt modelId="{09AFF305-AB61-4444-9A80-A72DBC60A4D0}" type="pres">
      <dgm:prSet presAssocID="{D23D6A38-8118-43AB-9412-095DE03FA20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A75313-23C0-4193-AB0B-89731F39F741}" type="presOf" srcId="{FE966B51-E37C-4557-A1F9-7EF75160ACE3}" destId="{13BA8ABF-C773-4B60-9E0B-3ACCFE1D447B}" srcOrd="0" destOrd="0" presId="urn:microsoft.com/office/officeart/2005/8/layout/chevron1"/>
    <dgm:cxn modelId="{54D22E7A-6E01-4EE2-B1D5-2137F860B783}" srcId="{129FD58A-1B40-4DB5-8B58-28DB57FEF640}" destId="{5EF7E154-4933-48CD-B5D0-CE620BC67E9E}" srcOrd="1" destOrd="0" parTransId="{167E369E-88B1-47BA-A83F-BADD255DF1C0}" sibTransId="{58195CF6-4B45-4BDA-AE24-D14B344CCA57}"/>
    <dgm:cxn modelId="{A7AA862F-6FB7-46FE-8B9C-03A58F5689E5}" srcId="{129FD58A-1B40-4DB5-8B58-28DB57FEF640}" destId="{FFC8CB80-B8B1-4B6A-9CC4-E09E080517DA}" srcOrd="0" destOrd="0" parTransId="{BA0A55C3-D9EA-4098-A19A-1B37C3474C1C}" sibTransId="{F56B70DD-CCB5-40BA-BA78-B9C51A40B4B0}"/>
    <dgm:cxn modelId="{1B8ECEAA-1842-4C83-9D6E-22435B276ADB}" type="presOf" srcId="{129FD58A-1B40-4DB5-8B58-28DB57FEF640}" destId="{9DB0898A-BC51-49D9-AE99-542585C7CF01}" srcOrd="0" destOrd="0" presId="urn:microsoft.com/office/officeart/2005/8/layout/chevron1"/>
    <dgm:cxn modelId="{56BB8F11-8CB5-4FB6-A467-9E2820F10D14}" type="presOf" srcId="{5EF7E154-4933-48CD-B5D0-CE620BC67E9E}" destId="{35E96557-D233-4532-B667-CFD6EC496142}" srcOrd="0" destOrd="0" presId="urn:microsoft.com/office/officeart/2005/8/layout/chevron1"/>
    <dgm:cxn modelId="{94BD16B8-711E-4DBA-BAC1-8423621E834E}" srcId="{129FD58A-1B40-4DB5-8B58-28DB57FEF640}" destId="{D23D6A38-8118-43AB-9412-095DE03FA205}" srcOrd="3" destOrd="0" parTransId="{9D4471D1-0B2C-41AF-9F09-03CE9C3C26A5}" sibTransId="{8FD09346-4FFB-4E50-A0C8-76C1F3A4F000}"/>
    <dgm:cxn modelId="{25B92021-AEE5-44A7-8282-4C531A30BA13}" type="presOf" srcId="{FFC8CB80-B8B1-4B6A-9CC4-E09E080517DA}" destId="{1B35D150-130B-4965-B8A6-C26CE2CE570E}" srcOrd="0" destOrd="0" presId="urn:microsoft.com/office/officeart/2005/8/layout/chevron1"/>
    <dgm:cxn modelId="{F8DF1557-E348-4203-B0BB-AA27C325C392}" type="presOf" srcId="{D23D6A38-8118-43AB-9412-095DE03FA205}" destId="{09AFF305-AB61-4444-9A80-A72DBC60A4D0}" srcOrd="0" destOrd="0" presId="urn:microsoft.com/office/officeart/2005/8/layout/chevron1"/>
    <dgm:cxn modelId="{A2E1BF39-A0C5-459B-9469-51E89F6F9FF2}" srcId="{129FD58A-1B40-4DB5-8B58-28DB57FEF640}" destId="{FE966B51-E37C-4557-A1F9-7EF75160ACE3}" srcOrd="2" destOrd="0" parTransId="{B0FD9F18-2C22-44D1-A085-371054845716}" sibTransId="{355A08E2-0360-449A-90D2-FFA6942A51B7}"/>
    <dgm:cxn modelId="{5825959D-4977-496A-A12E-F5599A35C6F2}" type="presParOf" srcId="{9DB0898A-BC51-49D9-AE99-542585C7CF01}" destId="{1B35D150-130B-4965-B8A6-C26CE2CE570E}" srcOrd="0" destOrd="0" presId="urn:microsoft.com/office/officeart/2005/8/layout/chevron1"/>
    <dgm:cxn modelId="{A1E6CC8A-A3BA-42B6-B36C-9F4ED9914C83}" type="presParOf" srcId="{9DB0898A-BC51-49D9-AE99-542585C7CF01}" destId="{65312D72-DDF2-4A86-A081-64E622955FAC}" srcOrd="1" destOrd="0" presId="urn:microsoft.com/office/officeart/2005/8/layout/chevron1"/>
    <dgm:cxn modelId="{BC51A6F4-75FE-4135-8549-AED66AF63F73}" type="presParOf" srcId="{9DB0898A-BC51-49D9-AE99-542585C7CF01}" destId="{35E96557-D233-4532-B667-CFD6EC496142}" srcOrd="2" destOrd="0" presId="urn:microsoft.com/office/officeart/2005/8/layout/chevron1"/>
    <dgm:cxn modelId="{1E928FB5-56FA-4A7E-AE9C-2F205A71FBFA}" type="presParOf" srcId="{9DB0898A-BC51-49D9-AE99-542585C7CF01}" destId="{3288B6E3-B793-4246-9419-E0D82C035478}" srcOrd="3" destOrd="0" presId="urn:microsoft.com/office/officeart/2005/8/layout/chevron1"/>
    <dgm:cxn modelId="{682717F3-C2F2-4334-9E44-A8DFB8A2B45C}" type="presParOf" srcId="{9DB0898A-BC51-49D9-AE99-542585C7CF01}" destId="{13BA8ABF-C773-4B60-9E0B-3ACCFE1D447B}" srcOrd="4" destOrd="0" presId="urn:microsoft.com/office/officeart/2005/8/layout/chevron1"/>
    <dgm:cxn modelId="{6597A199-34DA-423F-BFBA-4D2FF55184F3}" type="presParOf" srcId="{9DB0898A-BC51-49D9-AE99-542585C7CF01}" destId="{DF746B8F-1024-438A-AEA0-5BB6FD570499}" srcOrd="5" destOrd="0" presId="urn:microsoft.com/office/officeart/2005/8/layout/chevron1"/>
    <dgm:cxn modelId="{FD4DA90E-6230-44FE-889D-ABD10836AD81}" type="presParOf" srcId="{9DB0898A-BC51-49D9-AE99-542585C7CF01}" destId="{09AFF305-AB61-4444-9A80-A72DBC60A4D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129FD58A-1B40-4DB5-8B58-28DB57FEF64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C8CB80-B8B1-4B6A-9CC4-E09E080517DA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FNC</a:t>
          </a:r>
        </a:p>
      </dgm:t>
    </dgm:pt>
    <dgm:pt modelId="{BA0A55C3-D9EA-4098-A19A-1B37C3474C1C}" type="parTrans" cxnId="{A7AA862F-6FB7-46FE-8B9C-03A58F5689E5}">
      <dgm:prSet/>
      <dgm:spPr/>
      <dgm:t>
        <a:bodyPr/>
        <a:lstStyle/>
        <a:p>
          <a:endParaRPr lang="en-US"/>
        </a:p>
      </dgm:t>
    </dgm:pt>
    <dgm:pt modelId="{F56B70DD-CCB5-40BA-BA78-B9C51A40B4B0}" type="sibTrans" cxnId="{A7AA862F-6FB7-46FE-8B9C-03A58F5689E5}">
      <dgm:prSet/>
      <dgm:spPr/>
      <dgm:t>
        <a:bodyPr/>
        <a:lstStyle/>
        <a:p>
          <a:endParaRPr lang="en-US"/>
        </a:p>
      </dgm:t>
    </dgm:pt>
    <dgm:pt modelId="{5EF7E154-4933-48CD-B5D0-CE620BC67E9E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Approach</a:t>
          </a:r>
        </a:p>
      </dgm:t>
    </dgm:pt>
    <dgm:pt modelId="{167E369E-88B1-47BA-A83F-BADD255DF1C0}" type="parTrans" cxnId="{54D22E7A-6E01-4EE2-B1D5-2137F860B783}">
      <dgm:prSet/>
      <dgm:spPr/>
      <dgm:t>
        <a:bodyPr/>
        <a:lstStyle/>
        <a:p>
          <a:endParaRPr lang="en-US"/>
        </a:p>
      </dgm:t>
    </dgm:pt>
    <dgm:pt modelId="{58195CF6-4B45-4BDA-AE24-D14B344CCA57}" type="sibTrans" cxnId="{54D22E7A-6E01-4EE2-B1D5-2137F860B783}">
      <dgm:prSet/>
      <dgm:spPr/>
      <dgm:t>
        <a:bodyPr/>
        <a:lstStyle/>
        <a:p>
          <a:endParaRPr lang="en-US"/>
        </a:p>
      </dgm:t>
    </dgm:pt>
    <dgm:pt modelId="{FE966B51-E37C-4557-A1F9-7EF75160ACE3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Analysis</a:t>
          </a:r>
        </a:p>
      </dgm:t>
    </dgm:pt>
    <dgm:pt modelId="{B0FD9F18-2C22-44D1-A085-371054845716}" type="parTrans" cxnId="{A2E1BF39-A0C5-459B-9469-51E89F6F9FF2}">
      <dgm:prSet/>
      <dgm:spPr/>
      <dgm:t>
        <a:bodyPr/>
        <a:lstStyle/>
        <a:p>
          <a:endParaRPr lang="en-US"/>
        </a:p>
      </dgm:t>
    </dgm:pt>
    <dgm:pt modelId="{355A08E2-0360-449A-90D2-FFA6942A51B7}" type="sibTrans" cxnId="{A2E1BF39-A0C5-459B-9469-51E89F6F9FF2}">
      <dgm:prSet/>
      <dgm:spPr/>
      <dgm:t>
        <a:bodyPr/>
        <a:lstStyle/>
        <a:p>
          <a:endParaRPr lang="en-US"/>
        </a:p>
      </dgm:t>
    </dgm:pt>
    <dgm:pt modelId="{D23D6A38-8118-43AB-9412-095DE03FA205}">
      <dgm:prSet phldrT="[Text]"/>
      <dgm:spPr>
        <a:solidFill>
          <a:srgbClr val="6F6F74"/>
        </a:solidFill>
      </dgm:spPr>
      <dgm:t>
        <a:bodyPr/>
        <a:lstStyle/>
        <a:p>
          <a:r>
            <a:rPr lang="en-US" dirty="0"/>
            <a:t>Conclusions</a:t>
          </a:r>
        </a:p>
      </dgm:t>
    </dgm:pt>
    <dgm:pt modelId="{9D4471D1-0B2C-41AF-9F09-03CE9C3C26A5}" type="parTrans" cxnId="{94BD16B8-711E-4DBA-BAC1-8423621E834E}">
      <dgm:prSet/>
      <dgm:spPr/>
      <dgm:t>
        <a:bodyPr/>
        <a:lstStyle/>
        <a:p>
          <a:endParaRPr lang="en-US"/>
        </a:p>
      </dgm:t>
    </dgm:pt>
    <dgm:pt modelId="{8FD09346-4FFB-4E50-A0C8-76C1F3A4F000}" type="sibTrans" cxnId="{94BD16B8-711E-4DBA-BAC1-8423621E834E}">
      <dgm:prSet/>
      <dgm:spPr/>
      <dgm:t>
        <a:bodyPr/>
        <a:lstStyle/>
        <a:p>
          <a:endParaRPr lang="en-US"/>
        </a:p>
      </dgm:t>
    </dgm:pt>
    <dgm:pt modelId="{9DB0898A-BC51-49D9-AE99-542585C7CF01}" type="pres">
      <dgm:prSet presAssocID="{129FD58A-1B40-4DB5-8B58-28DB57FEF64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35D150-130B-4965-B8A6-C26CE2CE570E}" type="pres">
      <dgm:prSet presAssocID="{FFC8CB80-B8B1-4B6A-9CC4-E09E080517D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312D72-DDF2-4A86-A081-64E622955FAC}" type="pres">
      <dgm:prSet presAssocID="{F56B70DD-CCB5-40BA-BA78-B9C51A40B4B0}" presName="parTxOnlySpace" presStyleCnt="0"/>
      <dgm:spPr/>
    </dgm:pt>
    <dgm:pt modelId="{35E96557-D233-4532-B667-CFD6EC496142}" type="pres">
      <dgm:prSet presAssocID="{5EF7E154-4933-48CD-B5D0-CE620BC67E9E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88B6E3-B793-4246-9419-E0D82C035478}" type="pres">
      <dgm:prSet presAssocID="{58195CF6-4B45-4BDA-AE24-D14B344CCA57}" presName="parTxOnlySpace" presStyleCnt="0"/>
      <dgm:spPr/>
    </dgm:pt>
    <dgm:pt modelId="{13BA8ABF-C773-4B60-9E0B-3ACCFE1D447B}" type="pres">
      <dgm:prSet presAssocID="{FE966B51-E37C-4557-A1F9-7EF75160ACE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746B8F-1024-438A-AEA0-5BB6FD570499}" type="pres">
      <dgm:prSet presAssocID="{355A08E2-0360-449A-90D2-FFA6942A51B7}" presName="parTxOnlySpace" presStyleCnt="0"/>
      <dgm:spPr/>
    </dgm:pt>
    <dgm:pt modelId="{09AFF305-AB61-4444-9A80-A72DBC60A4D0}" type="pres">
      <dgm:prSet presAssocID="{D23D6A38-8118-43AB-9412-095DE03FA20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E69115-2549-42DA-BFC1-A95193B028B1}" type="presOf" srcId="{D23D6A38-8118-43AB-9412-095DE03FA205}" destId="{09AFF305-AB61-4444-9A80-A72DBC60A4D0}" srcOrd="0" destOrd="0" presId="urn:microsoft.com/office/officeart/2005/8/layout/chevron1"/>
    <dgm:cxn modelId="{81FF891C-0680-41DF-8B84-70B538D706A4}" type="presOf" srcId="{129FD58A-1B40-4DB5-8B58-28DB57FEF640}" destId="{9DB0898A-BC51-49D9-AE99-542585C7CF01}" srcOrd="0" destOrd="0" presId="urn:microsoft.com/office/officeart/2005/8/layout/chevron1"/>
    <dgm:cxn modelId="{54D22E7A-6E01-4EE2-B1D5-2137F860B783}" srcId="{129FD58A-1B40-4DB5-8B58-28DB57FEF640}" destId="{5EF7E154-4933-48CD-B5D0-CE620BC67E9E}" srcOrd="1" destOrd="0" parTransId="{167E369E-88B1-47BA-A83F-BADD255DF1C0}" sibTransId="{58195CF6-4B45-4BDA-AE24-D14B344CCA57}"/>
    <dgm:cxn modelId="{A7AA862F-6FB7-46FE-8B9C-03A58F5689E5}" srcId="{129FD58A-1B40-4DB5-8B58-28DB57FEF640}" destId="{FFC8CB80-B8B1-4B6A-9CC4-E09E080517DA}" srcOrd="0" destOrd="0" parTransId="{BA0A55C3-D9EA-4098-A19A-1B37C3474C1C}" sibTransId="{F56B70DD-CCB5-40BA-BA78-B9C51A40B4B0}"/>
    <dgm:cxn modelId="{94BD16B8-711E-4DBA-BAC1-8423621E834E}" srcId="{129FD58A-1B40-4DB5-8B58-28DB57FEF640}" destId="{D23D6A38-8118-43AB-9412-095DE03FA205}" srcOrd="3" destOrd="0" parTransId="{9D4471D1-0B2C-41AF-9F09-03CE9C3C26A5}" sibTransId="{8FD09346-4FFB-4E50-A0C8-76C1F3A4F000}"/>
    <dgm:cxn modelId="{A2E1BF39-A0C5-459B-9469-51E89F6F9FF2}" srcId="{129FD58A-1B40-4DB5-8B58-28DB57FEF640}" destId="{FE966B51-E37C-4557-A1F9-7EF75160ACE3}" srcOrd="2" destOrd="0" parTransId="{B0FD9F18-2C22-44D1-A085-371054845716}" sibTransId="{355A08E2-0360-449A-90D2-FFA6942A51B7}"/>
    <dgm:cxn modelId="{07AF2A9A-DD0F-4D71-8DCE-080A75445BB4}" type="presOf" srcId="{FFC8CB80-B8B1-4B6A-9CC4-E09E080517DA}" destId="{1B35D150-130B-4965-B8A6-C26CE2CE570E}" srcOrd="0" destOrd="0" presId="urn:microsoft.com/office/officeart/2005/8/layout/chevron1"/>
    <dgm:cxn modelId="{E5F25F11-A4B1-4910-9D9A-3F5F5790639F}" type="presOf" srcId="{FE966B51-E37C-4557-A1F9-7EF75160ACE3}" destId="{13BA8ABF-C773-4B60-9E0B-3ACCFE1D447B}" srcOrd="0" destOrd="0" presId="urn:microsoft.com/office/officeart/2005/8/layout/chevron1"/>
    <dgm:cxn modelId="{454AD956-2469-492A-B021-81BD81DE5646}" type="presOf" srcId="{5EF7E154-4933-48CD-B5D0-CE620BC67E9E}" destId="{35E96557-D233-4532-B667-CFD6EC496142}" srcOrd="0" destOrd="0" presId="urn:microsoft.com/office/officeart/2005/8/layout/chevron1"/>
    <dgm:cxn modelId="{DEF1B041-9040-4D98-B55C-4A6D84970854}" type="presParOf" srcId="{9DB0898A-BC51-49D9-AE99-542585C7CF01}" destId="{1B35D150-130B-4965-B8A6-C26CE2CE570E}" srcOrd="0" destOrd="0" presId="urn:microsoft.com/office/officeart/2005/8/layout/chevron1"/>
    <dgm:cxn modelId="{247DB6B6-F2E5-453D-8882-5245DE76E1BA}" type="presParOf" srcId="{9DB0898A-BC51-49D9-AE99-542585C7CF01}" destId="{65312D72-DDF2-4A86-A081-64E622955FAC}" srcOrd="1" destOrd="0" presId="urn:microsoft.com/office/officeart/2005/8/layout/chevron1"/>
    <dgm:cxn modelId="{21215C61-AB7E-423F-BC4A-7D09772A7DFC}" type="presParOf" srcId="{9DB0898A-BC51-49D9-AE99-542585C7CF01}" destId="{35E96557-D233-4532-B667-CFD6EC496142}" srcOrd="2" destOrd="0" presId="urn:microsoft.com/office/officeart/2005/8/layout/chevron1"/>
    <dgm:cxn modelId="{8E48E812-2BCA-4432-BD49-5B8FF96F44A7}" type="presParOf" srcId="{9DB0898A-BC51-49D9-AE99-542585C7CF01}" destId="{3288B6E3-B793-4246-9419-E0D82C035478}" srcOrd="3" destOrd="0" presId="urn:microsoft.com/office/officeart/2005/8/layout/chevron1"/>
    <dgm:cxn modelId="{0577DE75-D01A-4062-AE55-E08EC95F4D32}" type="presParOf" srcId="{9DB0898A-BC51-49D9-AE99-542585C7CF01}" destId="{13BA8ABF-C773-4B60-9E0B-3ACCFE1D447B}" srcOrd="4" destOrd="0" presId="urn:microsoft.com/office/officeart/2005/8/layout/chevron1"/>
    <dgm:cxn modelId="{324C50B9-B366-4A75-93BC-23EC1A701F29}" type="presParOf" srcId="{9DB0898A-BC51-49D9-AE99-542585C7CF01}" destId="{DF746B8F-1024-438A-AEA0-5BB6FD570499}" srcOrd="5" destOrd="0" presId="urn:microsoft.com/office/officeart/2005/8/layout/chevron1"/>
    <dgm:cxn modelId="{381E8A84-8FEA-42C0-987B-B50A9CA7358D}" type="presParOf" srcId="{9DB0898A-BC51-49D9-AE99-542585C7CF01}" destId="{09AFF305-AB61-4444-9A80-A72DBC60A4D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129FD58A-1B40-4DB5-8B58-28DB57FEF64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C8CB80-B8B1-4B6A-9CC4-E09E080517DA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FNC</a:t>
          </a:r>
        </a:p>
      </dgm:t>
    </dgm:pt>
    <dgm:pt modelId="{BA0A55C3-D9EA-4098-A19A-1B37C3474C1C}" type="parTrans" cxnId="{A7AA862F-6FB7-46FE-8B9C-03A58F5689E5}">
      <dgm:prSet/>
      <dgm:spPr/>
      <dgm:t>
        <a:bodyPr/>
        <a:lstStyle/>
        <a:p>
          <a:endParaRPr lang="en-US"/>
        </a:p>
      </dgm:t>
    </dgm:pt>
    <dgm:pt modelId="{F56B70DD-CCB5-40BA-BA78-B9C51A40B4B0}" type="sibTrans" cxnId="{A7AA862F-6FB7-46FE-8B9C-03A58F5689E5}">
      <dgm:prSet/>
      <dgm:spPr/>
      <dgm:t>
        <a:bodyPr/>
        <a:lstStyle/>
        <a:p>
          <a:endParaRPr lang="en-US"/>
        </a:p>
      </dgm:t>
    </dgm:pt>
    <dgm:pt modelId="{5EF7E154-4933-48CD-B5D0-CE620BC67E9E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Approach</a:t>
          </a:r>
        </a:p>
      </dgm:t>
    </dgm:pt>
    <dgm:pt modelId="{167E369E-88B1-47BA-A83F-BADD255DF1C0}" type="parTrans" cxnId="{54D22E7A-6E01-4EE2-B1D5-2137F860B783}">
      <dgm:prSet/>
      <dgm:spPr/>
      <dgm:t>
        <a:bodyPr/>
        <a:lstStyle/>
        <a:p>
          <a:endParaRPr lang="en-US"/>
        </a:p>
      </dgm:t>
    </dgm:pt>
    <dgm:pt modelId="{58195CF6-4B45-4BDA-AE24-D14B344CCA57}" type="sibTrans" cxnId="{54D22E7A-6E01-4EE2-B1D5-2137F860B783}">
      <dgm:prSet/>
      <dgm:spPr/>
      <dgm:t>
        <a:bodyPr/>
        <a:lstStyle/>
        <a:p>
          <a:endParaRPr lang="en-US"/>
        </a:p>
      </dgm:t>
    </dgm:pt>
    <dgm:pt modelId="{FE966B51-E37C-4557-A1F9-7EF75160ACE3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Analysis</a:t>
          </a:r>
        </a:p>
      </dgm:t>
    </dgm:pt>
    <dgm:pt modelId="{B0FD9F18-2C22-44D1-A085-371054845716}" type="parTrans" cxnId="{A2E1BF39-A0C5-459B-9469-51E89F6F9FF2}">
      <dgm:prSet/>
      <dgm:spPr/>
      <dgm:t>
        <a:bodyPr/>
        <a:lstStyle/>
        <a:p>
          <a:endParaRPr lang="en-US"/>
        </a:p>
      </dgm:t>
    </dgm:pt>
    <dgm:pt modelId="{355A08E2-0360-449A-90D2-FFA6942A51B7}" type="sibTrans" cxnId="{A2E1BF39-A0C5-459B-9469-51E89F6F9FF2}">
      <dgm:prSet/>
      <dgm:spPr/>
      <dgm:t>
        <a:bodyPr/>
        <a:lstStyle/>
        <a:p>
          <a:endParaRPr lang="en-US"/>
        </a:p>
      </dgm:t>
    </dgm:pt>
    <dgm:pt modelId="{D23D6A38-8118-43AB-9412-095DE03FA205}">
      <dgm:prSet phldrT="[Text]"/>
      <dgm:spPr>
        <a:solidFill>
          <a:srgbClr val="6F6F74"/>
        </a:solidFill>
      </dgm:spPr>
      <dgm:t>
        <a:bodyPr/>
        <a:lstStyle/>
        <a:p>
          <a:r>
            <a:rPr lang="en-US" dirty="0"/>
            <a:t>Conclusions</a:t>
          </a:r>
        </a:p>
      </dgm:t>
    </dgm:pt>
    <dgm:pt modelId="{9D4471D1-0B2C-41AF-9F09-03CE9C3C26A5}" type="parTrans" cxnId="{94BD16B8-711E-4DBA-BAC1-8423621E834E}">
      <dgm:prSet/>
      <dgm:spPr/>
      <dgm:t>
        <a:bodyPr/>
        <a:lstStyle/>
        <a:p>
          <a:endParaRPr lang="en-US"/>
        </a:p>
      </dgm:t>
    </dgm:pt>
    <dgm:pt modelId="{8FD09346-4FFB-4E50-A0C8-76C1F3A4F000}" type="sibTrans" cxnId="{94BD16B8-711E-4DBA-BAC1-8423621E834E}">
      <dgm:prSet/>
      <dgm:spPr/>
      <dgm:t>
        <a:bodyPr/>
        <a:lstStyle/>
        <a:p>
          <a:endParaRPr lang="en-US"/>
        </a:p>
      </dgm:t>
    </dgm:pt>
    <dgm:pt modelId="{9DB0898A-BC51-49D9-AE99-542585C7CF01}" type="pres">
      <dgm:prSet presAssocID="{129FD58A-1B40-4DB5-8B58-28DB57FEF64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35D150-130B-4965-B8A6-C26CE2CE570E}" type="pres">
      <dgm:prSet presAssocID="{FFC8CB80-B8B1-4B6A-9CC4-E09E080517D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312D72-DDF2-4A86-A081-64E622955FAC}" type="pres">
      <dgm:prSet presAssocID="{F56B70DD-CCB5-40BA-BA78-B9C51A40B4B0}" presName="parTxOnlySpace" presStyleCnt="0"/>
      <dgm:spPr/>
    </dgm:pt>
    <dgm:pt modelId="{35E96557-D233-4532-B667-CFD6EC496142}" type="pres">
      <dgm:prSet presAssocID="{5EF7E154-4933-48CD-B5D0-CE620BC67E9E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88B6E3-B793-4246-9419-E0D82C035478}" type="pres">
      <dgm:prSet presAssocID="{58195CF6-4B45-4BDA-AE24-D14B344CCA57}" presName="parTxOnlySpace" presStyleCnt="0"/>
      <dgm:spPr/>
    </dgm:pt>
    <dgm:pt modelId="{13BA8ABF-C773-4B60-9E0B-3ACCFE1D447B}" type="pres">
      <dgm:prSet presAssocID="{FE966B51-E37C-4557-A1F9-7EF75160ACE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746B8F-1024-438A-AEA0-5BB6FD570499}" type="pres">
      <dgm:prSet presAssocID="{355A08E2-0360-449A-90D2-FFA6942A51B7}" presName="parTxOnlySpace" presStyleCnt="0"/>
      <dgm:spPr/>
    </dgm:pt>
    <dgm:pt modelId="{09AFF305-AB61-4444-9A80-A72DBC60A4D0}" type="pres">
      <dgm:prSet presAssocID="{D23D6A38-8118-43AB-9412-095DE03FA20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E69115-2549-42DA-BFC1-A95193B028B1}" type="presOf" srcId="{D23D6A38-8118-43AB-9412-095DE03FA205}" destId="{09AFF305-AB61-4444-9A80-A72DBC60A4D0}" srcOrd="0" destOrd="0" presId="urn:microsoft.com/office/officeart/2005/8/layout/chevron1"/>
    <dgm:cxn modelId="{81FF891C-0680-41DF-8B84-70B538D706A4}" type="presOf" srcId="{129FD58A-1B40-4DB5-8B58-28DB57FEF640}" destId="{9DB0898A-BC51-49D9-AE99-542585C7CF01}" srcOrd="0" destOrd="0" presId="urn:microsoft.com/office/officeart/2005/8/layout/chevron1"/>
    <dgm:cxn modelId="{A7AA862F-6FB7-46FE-8B9C-03A58F5689E5}" srcId="{129FD58A-1B40-4DB5-8B58-28DB57FEF640}" destId="{FFC8CB80-B8B1-4B6A-9CC4-E09E080517DA}" srcOrd="0" destOrd="0" parTransId="{BA0A55C3-D9EA-4098-A19A-1B37C3474C1C}" sibTransId="{F56B70DD-CCB5-40BA-BA78-B9C51A40B4B0}"/>
    <dgm:cxn modelId="{54D22E7A-6E01-4EE2-B1D5-2137F860B783}" srcId="{129FD58A-1B40-4DB5-8B58-28DB57FEF640}" destId="{5EF7E154-4933-48CD-B5D0-CE620BC67E9E}" srcOrd="1" destOrd="0" parTransId="{167E369E-88B1-47BA-A83F-BADD255DF1C0}" sibTransId="{58195CF6-4B45-4BDA-AE24-D14B344CCA57}"/>
    <dgm:cxn modelId="{94BD16B8-711E-4DBA-BAC1-8423621E834E}" srcId="{129FD58A-1B40-4DB5-8B58-28DB57FEF640}" destId="{D23D6A38-8118-43AB-9412-095DE03FA205}" srcOrd="3" destOrd="0" parTransId="{9D4471D1-0B2C-41AF-9F09-03CE9C3C26A5}" sibTransId="{8FD09346-4FFB-4E50-A0C8-76C1F3A4F000}"/>
    <dgm:cxn modelId="{A2E1BF39-A0C5-459B-9469-51E89F6F9FF2}" srcId="{129FD58A-1B40-4DB5-8B58-28DB57FEF640}" destId="{FE966B51-E37C-4557-A1F9-7EF75160ACE3}" srcOrd="2" destOrd="0" parTransId="{B0FD9F18-2C22-44D1-A085-371054845716}" sibTransId="{355A08E2-0360-449A-90D2-FFA6942A51B7}"/>
    <dgm:cxn modelId="{07AF2A9A-DD0F-4D71-8DCE-080A75445BB4}" type="presOf" srcId="{FFC8CB80-B8B1-4B6A-9CC4-E09E080517DA}" destId="{1B35D150-130B-4965-B8A6-C26CE2CE570E}" srcOrd="0" destOrd="0" presId="urn:microsoft.com/office/officeart/2005/8/layout/chevron1"/>
    <dgm:cxn modelId="{E5F25F11-A4B1-4910-9D9A-3F5F5790639F}" type="presOf" srcId="{FE966B51-E37C-4557-A1F9-7EF75160ACE3}" destId="{13BA8ABF-C773-4B60-9E0B-3ACCFE1D447B}" srcOrd="0" destOrd="0" presId="urn:microsoft.com/office/officeart/2005/8/layout/chevron1"/>
    <dgm:cxn modelId="{454AD956-2469-492A-B021-81BD81DE5646}" type="presOf" srcId="{5EF7E154-4933-48CD-B5D0-CE620BC67E9E}" destId="{35E96557-D233-4532-B667-CFD6EC496142}" srcOrd="0" destOrd="0" presId="urn:microsoft.com/office/officeart/2005/8/layout/chevron1"/>
    <dgm:cxn modelId="{DEF1B041-9040-4D98-B55C-4A6D84970854}" type="presParOf" srcId="{9DB0898A-BC51-49D9-AE99-542585C7CF01}" destId="{1B35D150-130B-4965-B8A6-C26CE2CE570E}" srcOrd="0" destOrd="0" presId="urn:microsoft.com/office/officeart/2005/8/layout/chevron1"/>
    <dgm:cxn modelId="{247DB6B6-F2E5-453D-8882-5245DE76E1BA}" type="presParOf" srcId="{9DB0898A-BC51-49D9-AE99-542585C7CF01}" destId="{65312D72-DDF2-4A86-A081-64E622955FAC}" srcOrd="1" destOrd="0" presId="urn:microsoft.com/office/officeart/2005/8/layout/chevron1"/>
    <dgm:cxn modelId="{21215C61-AB7E-423F-BC4A-7D09772A7DFC}" type="presParOf" srcId="{9DB0898A-BC51-49D9-AE99-542585C7CF01}" destId="{35E96557-D233-4532-B667-CFD6EC496142}" srcOrd="2" destOrd="0" presId="urn:microsoft.com/office/officeart/2005/8/layout/chevron1"/>
    <dgm:cxn modelId="{8E48E812-2BCA-4432-BD49-5B8FF96F44A7}" type="presParOf" srcId="{9DB0898A-BC51-49D9-AE99-542585C7CF01}" destId="{3288B6E3-B793-4246-9419-E0D82C035478}" srcOrd="3" destOrd="0" presId="urn:microsoft.com/office/officeart/2005/8/layout/chevron1"/>
    <dgm:cxn modelId="{0577DE75-D01A-4062-AE55-E08EC95F4D32}" type="presParOf" srcId="{9DB0898A-BC51-49D9-AE99-542585C7CF01}" destId="{13BA8ABF-C773-4B60-9E0B-3ACCFE1D447B}" srcOrd="4" destOrd="0" presId="urn:microsoft.com/office/officeart/2005/8/layout/chevron1"/>
    <dgm:cxn modelId="{324C50B9-B366-4A75-93BC-23EC1A701F29}" type="presParOf" srcId="{9DB0898A-BC51-49D9-AE99-542585C7CF01}" destId="{DF746B8F-1024-438A-AEA0-5BB6FD570499}" srcOrd="5" destOrd="0" presId="urn:microsoft.com/office/officeart/2005/8/layout/chevron1"/>
    <dgm:cxn modelId="{381E8A84-8FEA-42C0-987B-B50A9CA7358D}" type="presParOf" srcId="{9DB0898A-BC51-49D9-AE99-542585C7CF01}" destId="{09AFF305-AB61-4444-9A80-A72DBC60A4D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29FD58A-1B40-4DB5-8B58-28DB57FEF64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C8CB80-B8B1-4B6A-9CC4-E09E080517DA}">
      <dgm:prSet phldrT="[Text]"/>
      <dgm:spPr/>
      <dgm:t>
        <a:bodyPr/>
        <a:lstStyle/>
        <a:p>
          <a:r>
            <a:rPr lang="en-US" dirty="0"/>
            <a:t>FNC</a:t>
          </a:r>
        </a:p>
      </dgm:t>
    </dgm:pt>
    <dgm:pt modelId="{BA0A55C3-D9EA-4098-A19A-1B37C3474C1C}" type="parTrans" cxnId="{A7AA862F-6FB7-46FE-8B9C-03A58F5689E5}">
      <dgm:prSet/>
      <dgm:spPr/>
      <dgm:t>
        <a:bodyPr/>
        <a:lstStyle/>
        <a:p>
          <a:endParaRPr lang="en-US"/>
        </a:p>
      </dgm:t>
    </dgm:pt>
    <dgm:pt modelId="{F56B70DD-CCB5-40BA-BA78-B9C51A40B4B0}" type="sibTrans" cxnId="{A7AA862F-6FB7-46FE-8B9C-03A58F5689E5}">
      <dgm:prSet/>
      <dgm:spPr/>
      <dgm:t>
        <a:bodyPr/>
        <a:lstStyle/>
        <a:p>
          <a:endParaRPr lang="en-US"/>
        </a:p>
      </dgm:t>
    </dgm:pt>
    <dgm:pt modelId="{5EF7E154-4933-48CD-B5D0-CE620BC67E9E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Approach</a:t>
          </a:r>
        </a:p>
      </dgm:t>
    </dgm:pt>
    <dgm:pt modelId="{167E369E-88B1-47BA-A83F-BADD255DF1C0}" type="parTrans" cxnId="{54D22E7A-6E01-4EE2-B1D5-2137F860B783}">
      <dgm:prSet/>
      <dgm:spPr/>
      <dgm:t>
        <a:bodyPr/>
        <a:lstStyle/>
        <a:p>
          <a:endParaRPr lang="en-US"/>
        </a:p>
      </dgm:t>
    </dgm:pt>
    <dgm:pt modelId="{58195CF6-4B45-4BDA-AE24-D14B344CCA57}" type="sibTrans" cxnId="{54D22E7A-6E01-4EE2-B1D5-2137F860B783}">
      <dgm:prSet/>
      <dgm:spPr/>
      <dgm:t>
        <a:bodyPr/>
        <a:lstStyle/>
        <a:p>
          <a:endParaRPr lang="en-US"/>
        </a:p>
      </dgm:t>
    </dgm:pt>
    <dgm:pt modelId="{FE966B51-E37C-4557-A1F9-7EF75160ACE3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Analysis</a:t>
          </a:r>
        </a:p>
      </dgm:t>
    </dgm:pt>
    <dgm:pt modelId="{B0FD9F18-2C22-44D1-A085-371054845716}" type="parTrans" cxnId="{A2E1BF39-A0C5-459B-9469-51E89F6F9FF2}">
      <dgm:prSet/>
      <dgm:spPr/>
      <dgm:t>
        <a:bodyPr/>
        <a:lstStyle/>
        <a:p>
          <a:endParaRPr lang="en-US"/>
        </a:p>
      </dgm:t>
    </dgm:pt>
    <dgm:pt modelId="{355A08E2-0360-449A-90D2-FFA6942A51B7}" type="sibTrans" cxnId="{A2E1BF39-A0C5-459B-9469-51E89F6F9FF2}">
      <dgm:prSet/>
      <dgm:spPr/>
      <dgm:t>
        <a:bodyPr/>
        <a:lstStyle/>
        <a:p>
          <a:endParaRPr lang="en-US"/>
        </a:p>
      </dgm:t>
    </dgm:pt>
    <dgm:pt modelId="{D23D6A38-8118-43AB-9412-095DE03FA205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Conclusions</a:t>
          </a:r>
        </a:p>
      </dgm:t>
    </dgm:pt>
    <dgm:pt modelId="{9D4471D1-0B2C-41AF-9F09-03CE9C3C26A5}" type="parTrans" cxnId="{94BD16B8-711E-4DBA-BAC1-8423621E834E}">
      <dgm:prSet/>
      <dgm:spPr/>
      <dgm:t>
        <a:bodyPr/>
        <a:lstStyle/>
        <a:p>
          <a:endParaRPr lang="en-US"/>
        </a:p>
      </dgm:t>
    </dgm:pt>
    <dgm:pt modelId="{8FD09346-4FFB-4E50-A0C8-76C1F3A4F000}" type="sibTrans" cxnId="{94BD16B8-711E-4DBA-BAC1-8423621E834E}">
      <dgm:prSet/>
      <dgm:spPr/>
      <dgm:t>
        <a:bodyPr/>
        <a:lstStyle/>
        <a:p>
          <a:endParaRPr lang="en-US"/>
        </a:p>
      </dgm:t>
    </dgm:pt>
    <dgm:pt modelId="{9DB0898A-BC51-49D9-AE99-542585C7CF01}" type="pres">
      <dgm:prSet presAssocID="{129FD58A-1B40-4DB5-8B58-28DB57FEF64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35D150-130B-4965-B8A6-C26CE2CE570E}" type="pres">
      <dgm:prSet presAssocID="{FFC8CB80-B8B1-4B6A-9CC4-E09E080517D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312D72-DDF2-4A86-A081-64E622955FAC}" type="pres">
      <dgm:prSet presAssocID="{F56B70DD-CCB5-40BA-BA78-B9C51A40B4B0}" presName="parTxOnlySpace" presStyleCnt="0"/>
      <dgm:spPr/>
    </dgm:pt>
    <dgm:pt modelId="{35E96557-D233-4532-B667-CFD6EC496142}" type="pres">
      <dgm:prSet presAssocID="{5EF7E154-4933-48CD-B5D0-CE620BC67E9E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88B6E3-B793-4246-9419-E0D82C035478}" type="pres">
      <dgm:prSet presAssocID="{58195CF6-4B45-4BDA-AE24-D14B344CCA57}" presName="parTxOnlySpace" presStyleCnt="0"/>
      <dgm:spPr/>
    </dgm:pt>
    <dgm:pt modelId="{13BA8ABF-C773-4B60-9E0B-3ACCFE1D447B}" type="pres">
      <dgm:prSet presAssocID="{FE966B51-E37C-4557-A1F9-7EF75160ACE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746B8F-1024-438A-AEA0-5BB6FD570499}" type="pres">
      <dgm:prSet presAssocID="{355A08E2-0360-449A-90D2-FFA6942A51B7}" presName="parTxOnlySpace" presStyleCnt="0"/>
      <dgm:spPr/>
    </dgm:pt>
    <dgm:pt modelId="{09AFF305-AB61-4444-9A80-A72DBC60A4D0}" type="pres">
      <dgm:prSet presAssocID="{D23D6A38-8118-43AB-9412-095DE03FA20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BD6C98-851C-4F85-8553-DA22265164A8}" type="presOf" srcId="{5EF7E154-4933-48CD-B5D0-CE620BC67E9E}" destId="{35E96557-D233-4532-B667-CFD6EC496142}" srcOrd="0" destOrd="0" presId="urn:microsoft.com/office/officeart/2005/8/layout/chevron1"/>
    <dgm:cxn modelId="{A2E1BF39-A0C5-459B-9469-51E89F6F9FF2}" srcId="{129FD58A-1B40-4DB5-8B58-28DB57FEF640}" destId="{FE966B51-E37C-4557-A1F9-7EF75160ACE3}" srcOrd="2" destOrd="0" parTransId="{B0FD9F18-2C22-44D1-A085-371054845716}" sibTransId="{355A08E2-0360-449A-90D2-FFA6942A51B7}"/>
    <dgm:cxn modelId="{94BD16B8-711E-4DBA-BAC1-8423621E834E}" srcId="{129FD58A-1B40-4DB5-8B58-28DB57FEF640}" destId="{D23D6A38-8118-43AB-9412-095DE03FA205}" srcOrd="3" destOrd="0" parTransId="{9D4471D1-0B2C-41AF-9F09-03CE9C3C26A5}" sibTransId="{8FD09346-4FFB-4E50-A0C8-76C1F3A4F000}"/>
    <dgm:cxn modelId="{423467F4-39D6-4FEE-BA72-DDEE83DF190D}" type="presOf" srcId="{129FD58A-1B40-4DB5-8B58-28DB57FEF640}" destId="{9DB0898A-BC51-49D9-AE99-542585C7CF01}" srcOrd="0" destOrd="0" presId="urn:microsoft.com/office/officeart/2005/8/layout/chevron1"/>
    <dgm:cxn modelId="{59DDFAAF-5D0C-4B11-B32C-890A0A933A9E}" type="presOf" srcId="{D23D6A38-8118-43AB-9412-095DE03FA205}" destId="{09AFF305-AB61-4444-9A80-A72DBC60A4D0}" srcOrd="0" destOrd="0" presId="urn:microsoft.com/office/officeart/2005/8/layout/chevron1"/>
    <dgm:cxn modelId="{54D22E7A-6E01-4EE2-B1D5-2137F860B783}" srcId="{129FD58A-1B40-4DB5-8B58-28DB57FEF640}" destId="{5EF7E154-4933-48CD-B5D0-CE620BC67E9E}" srcOrd="1" destOrd="0" parTransId="{167E369E-88B1-47BA-A83F-BADD255DF1C0}" sibTransId="{58195CF6-4B45-4BDA-AE24-D14B344CCA57}"/>
    <dgm:cxn modelId="{A7AA862F-6FB7-46FE-8B9C-03A58F5689E5}" srcId="{129FD58A-1B40-4DB5-8B58-28DB57FEF640}" destId="{FFC8CB80-B8B1-4B6A-9CC4-E09E080517DA}" srcOrd="0" destOrd="0" parTransId="{BA0A55C3-D9EA-4098-A19A-1B37C3474C1C}" sibTransId="{F56B70DD-CCB5-40BA-BA78-B9C51A40B4B0}"/>
    <dgm:cxn modelId="{4B38950F-467D-4671-8E69-43F81C614605}" type="presOf" srcId="{FFC8CB80-B8B1-4B6A-9CC4-E09E080517DA}" destId="{1B35D150-130B-4965-B8A6-C26CE2CE570E}" srcOrd="0" destOrd="0" presId="urn:microsoft.com/office/officeart/2005/8/layout/chevron1"/>
    <dgm:cxn modelId="{548BDCD3-B485-4903-9C93-1B73FE548BFA}" type="presOf" srcId="{FE966B51-E37C-4557-A1F9-7EF75160ACE3}" destId="{13BA8ABF-C773-4B60-9E0B-3ACCFE1D447B}" srcOrd="0" destOrd="0" presId="urn:microsoft.com/office/officeart/2005/8/layout/chevron1"/>
    <dgm:cxn modelId="{CEAED4C4-34BD-4F1F-ACF4-C5E3D15A97E9}" type="presParOf" srcId="{9DB0898A-BC51-49D9-AE99-542585C7CF01}" destId="{1B35D150-130B-4965-B8A6-C26CE2CE570E}" srcOrd="0" destOrd="0" presId="urn:microsoft.com/office/officeart/2005/8/layout/chevron1"/>
    <dgm:cxn modelId="{B23D88E8-7774-4CFD-9AB0-A77B24A4637C}" type="presParOf" srcId="{9DB0898A-BC51-49D9-AE99-542585C7CF01}" destId="{65312D72-DDF2-4A86-A081-64E622955FAC}" srcOrd="1" destOrd="0" presId="urn:microsoft.com/office/officeart/2005/8/layout/chevron1"/>
    <dgm:cxn modelId="{CAE7C6CF-E17D-406B-979B-57C933D70B88}" type="presParOf" srcId="{9DB0898A-BC51-49D9-AE99-542585C7CF01}" destId="{35E96557-D233-4532-B667-CFD6EC496142}" srcOrd="2" destOrd="0" presId="urn:microsoft.com/office/officeart/2005/8/layout/chevron1"/>
    <dgm:cxn modelId="{ADB95BE0-18A7-4A62-BE0B-11977B5230FB}" type="presParOf" srcId="{9DB0898A-BC51-49D9-AE99-542585C7CF01}" destId="{3288B6E3-B793-4246-9419-E0D82C035478}" srcOrd="3" destOrd="0" presId="urn:microsoft.com/office/officeart/2005/8/layout/chevron1"/>
    <dgm:cxn modelId="{2F0D42BB-73EC-4E77-AFCA-55C970C36359}" type="presParOf" srcId="{9DB0898A-BC51-49D9-AE99-542585C7CF01}" destId="{13BA8ABF-C773-4B60-9E0B-3ACCFE1D447B}" srcOrd="4" destOrd="0" presId="urn:microsoft.com/office/officeart/2005/8/layout/chevron1"/>
    <dgm:cxn modelId="{35CBC0A1-9912-4165-8AB3-72A0CAED4B4D}" type="presParOf" srcId="{9DB0898A-BC51-49D9-AE99-542585C7CF01}" destId="{DF746B8F-1024-438A-AEA0-5BB6FD570499}" srcOrd="5" destOrd="0" presId="urn:microsoft.com/office/officeart/2005/8/layout/chevron1"/>
    <dgm:cxn modelId="{8CAA6F4A-F929-4110-9B9C-E530AEF4F566}" type="presParOf" srcId="{9DB0898A-BC51-49D9-AE99-542585C7CF01}" destId="{09AFF305-AB61-4444-9A80-A72DBC60A4D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29FD58A-1B40-4DB5-8B58-28DB57FEF64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C8CB80-B8B1-4B6A-9CC4-E09E080517DA}">
      <dgm:prSet phldrT="[Text]"/>
      <dgm:spPr/>
      <dgm:t>
        <a:bodyPr/>
        <a:lstStyle/>
        <a:p>
          <a:r>
            <a:rPr lang="en-US" dirty="0"/>
            <a:t>FNC</a:t>
          </a:r>
        </a:p>
      </dgm:t>
    </dgm:pt>
    <dgm:pt modelId="{BA0A55C3-D9EA-4098-A19A-1B37C3474C1C}" type="parTrans" cxnId="{A7AA862F-6FB7-46FE-8B9C-03A58F5689E5}">
      <dgm:prSet/>
      <dgm:spPr/>
      <dgm:t>
        <a:bodyPr/>
        <a:lstStyle/>
        <a:p>
          <a:endParaRPr lang="en-US"/>
        </a:p>
      </dgm:t>
    </dgm:pt>
    <dgm:pt modelId="{F56B70DD-CCB5-40BA-BA78-B9C51A40B4B0}" type="sibTrans" cxnId="{A7AA862F-6FB7-46FE-8B9C-03A58F5689E5}">
      <dgm:prSet/>
      <dgm:spPr/>
      <dgm:t>
        <a:bodyPr/>
        <a:lstStyle/>
        <a:p>
          <a:endParaRPr lang="en-US"/>
        </a:p>
      </dgm:t>
    </dgm:pt>
    <dgm:pt modelId="{5EF7E154-4933-48CD-B5D0-CE620BC67E9E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Approach</a:t>
          </a:r>
        </a:p>
      </dgm:t>
    </dgm:pt>
    <dgm:pt modelId="{167E369E-88B1-47BA-A83F-BADD255DF1C0}" type="parTrans" cxnId="{54D22E7A-6E01-4EE2-B1D5-2137F860B783}">
      <dgm:prSet/>
      <dgm:spPr/>
      <dgm:t>
        <a:bodyPr/>
        <a:lstStyle/>
        <a:p>
          <a:endParaRPr lang="en-US"/>
        </a:p>
      </dgm:t>
    </dgm:pt>
    <dgm:pt modelId="{58195CF6-4B45-4BDA-AE24-D14B344CCA57}" type="sibTrans" cxnId="{54D22E7A-6E01-4EE2-B1D5-2137F860B783}">
      <dgm:prSet/>
      <dgm:spPr/>
      <dgm:t>
        <a:bodyPr/>
        <a:lstStyle/>
        <a:p>
          <a:endParaRPr lang="en-US"/>
        </a:p>
      </dgm:t>
    </dgm:pt>
    <dgm:pt modelId="{FE966B51-E37C-4557-A1F9-7EF75160ACE3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Analysis</a:t>
          </a:r>
        </a:p>
      </dgm:t>
    </dgm:pt>
    <dgm:pt modelId="{B0FD9F18-2C22-44D1-A085-371054845716}" type="parTrans" cxnId="{A2E1BF39-A0C5-459B-9469-51E89F6F9FF2}">
      <dgm:prSet/>
      <dgm:spPr/>
      <dgm:t>
        <a:bodyPr/>
        <a:lstStyle/>
        <a:p>
          <a:endParaRPr lang="en-US"/>
        </a:p>
      </dgm:t>
    </dgm:pt>
    <dgm:pt modelId="{355A08E2-0360-449A-90D2-FFA6942A51B7}" type="sibTrans" cxnId="{A2E1BF39-A0C5-459B-9469-51E89F6F9FF2}">
      <dgm:prSet/>
      <dgm:spPr/>
      <dgm:t>
        <a:bodyPr/>
        <a:lstStyle/>
        <a:p>
          <a:endParaRPr lang="en-US"/>
        </a:p>
      </dgm:t>
    </dgm:pt>
    <dgm:pt modelId="{D23D6A38-8118-43AB-9412-095DE03FA205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Conclusions</a:t>
          </a:r>
        </a:p>
      </dgm:t>
    </dgm:pt>
    <dgm:pt modelId="{9D4471D1-0B2C-41AF-9F09-03CE9C3C26A5}" type="parTrans" cxnId="{94BD16B8-711E-4DBA-BAC1-8423621E834E}">
      <dgm:prSet/>
      <dgm:spPr/>
      <dgm:t>
        <a:bodyPr/>
        <a:lstStyle/>
        <a:p>
          <a:endParaRPr lang="en-US"/>
        </a:p>
      </dgm:t>
    </dgm:pt>
    <dgm:pt modelId="{8FD09346-4FFB-4E50-A0C8-76C1F3A4F000}" type="sibTrans" cxnId="{94BD16B8-711E-4DBA-BAC1-8423621E834E}">
      <dgm:prSet/>
      <dgm:spPr/>
      <dgm:t>
        <a:bodyPr/>
        <a:lstStyle/>
        <a:p>
          <a:endParaRPr lang="en-US"/>
        </a:p>
      </dgm:t>
    </dgm:pt>
    <dgm:pt modelId="{9DB0898A-BC51-49D9-AE99-542585C7CF01}" type="pres">
      <dgm:prSet presAssocID="{129FD58A-1B40-4DB5-8B58-28DB57FEF64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35D150-130B-4965-B8A6-C26CE2CE570E}" type="pres">
      <dgm:prSet presAssocID="{FFC8CB80-B8B1-4B6A-9CC4-E09E080517D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312D72-DDF2-4A86-A081-64E622955FAC}" type="pres">
      <dgm:prSet presAssocID="{F56B70DD-CCB5-40BA-BA78-B9C51A40B4B0}" presName="parTxOnlySpace" presStyleCnt="0"/>
      <dgm:spPr/>
    </dgm:pt>
    <dgm:pt modelId="{35E96557-D233-4532-B667-CFD6EC496142}" type="pres">
      <dgm:prSet presAssocID="{5EF7E154-4933-48CD-B5D0-CE620BC67E9E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88B6E3-B793-4246-9419-E0D82C035478}" type="pres">
      <dgm:prSet presAssocID="{58195CF6-4B45-4BDA-AE24-D14B344CCA57}" presName="parTxOnlySpace" presStyleCnt="0"/>
      <dgm:spPr/>
    </dgm:pt>
    <dgm:pt modelId="{13BA8ABF-C773-4B60-9E0B-3ACCFE1D447B}" type="pres">
      <dgm:prSet presAssocID="{FE966B51-E37C-4557-A1F9-7EF75160ACE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746B8F-1024-438A-AEA0-5BB6FD570499}" type="pres">
      <dgm:prSet presAssocID="{355A08E2-0360-449A-90D2-FFA6942A51B7}" presName="parTxOnlySpace" presStyleCnt="0"/>
      <dgm:spPr/>
    </dgm:pt>
    <dgm:pt modelId="{09AFF305-AB61-4444-9A80-A72DBC60A4D0}" type="pres">
      <dgm:prSet presAssocID="{D23D6A38-8118-43AB-9412-095DE03FA20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E69115-2549-42DA-BFC1-A95193B028B1}" type="presOf" srcId="{D23D6A38-8118-43AB-9412-095DE03FA205}" destId="{09AFF305-AB61-4444-9A80-A72DBC60A4D0}" srcOrd="0" destOrd="0" presId="urn:microsoft.com/office/officeart/2005/8/layout/chevron1"/>
    <dgm:cxn modelId="{81FF891C-0680-41DF-8B84-70B538D706A4}" type="presOf" srcId="{129FD58A-1B40-4DB5-8B58-28DB57FEF640}" destId="{9DB0898A-BC51-49D9-AE99-542585C7CF01}" srcOrd="0" destOrd="0" presId="urn:microsoft.com/office/officeart/2005/8/layout/chevron1"/>
    <dgm:cxn modelId="{A7AA862F-6FB7-46FE-8B9C-03A58F5689E5}" srcId="{129FD58A-1B40-4DB5-8B58-28DB57FEF640}" destId="{FFC8CB80-B8B1-4B6A-9CC4-E09E080517DA}" srcOrd="0" destOrd="0" parTransId="{BA0A55C3-D9EA-4098-A19A-1B37C3474C1C}" sibTransId="{F56B70DD-CCB5-40BA-BA78-B9C51A40B4B0}"/>
    <dgm:cxn modelId="{54D22E7A-6E01-4EE2-B1D5-2137F860B783}" srcId="{129FD58A-1B40-4DB5-8B58-28DB57FEF640}" destId="{5EF7E154-4933-48CD-B5D0-CE620BC67E9E}" srcOrd="1" destOrd="0" parTransId="{167E369E-88B1-47BA-A83F-BADD255DF1C0}" sibTransId="{58195CF6-4B45-4BDA-AE24-D14B344CCA57}"/>
    <dgm:cxn modelId="{94BD16B8-711E-4DBA-BAC1-8423621E834E}" srcId="{129FD58A-1B40-4DB5-8B58-28DB57FEF640}" destId="{D23D6A38-8118-43AB-9412-095DE03FA205}" srcOrd="3" destOrd="0" parTransId="{9D4471D1-0B2C-41AF-9F09-03CE9C3C26A5}" sibTransId="{8FD09346-4FFB-4E50-A0C8-76C1F3A4F000}"/>
    <dgm:cxn modelId="{A2E1BF39-A0C5-459B-9469-51E89F6F9FF2}" srcId="{129FD58A-1B40-4DB5-8B58-28DB57FEF640}" destId="{FE966B51-E37C-4557-A1F9-7EF75160ACE3}" srcOrd="2" destOrd="0" parTransId="{B0FD9F18-2C22-44D1-A085-371054845716}" sibTransId="{355A08E2-0360-449A-90D2-FFA6942A51B7}"/>
    <dgm:cxn modelId="{07AF2A9A-DD0F-4D71-8DCE-080A75445BB4}" type="presOf" srcId="{FFC8CB80-B8B1-4B6A-9CC4-E09E080517DA}" destId="{1B35D150-130B-4965-B8A6-C26CE2CE570E}" srcOrd="0" destOrd="0" presId="urn:microsoft.com/office/officeart/2005/8/layout/chevron1"/>
    <dgm:cxn modelId="{E5F25F11-A4B1-4910-9D9A-3F5F5790639F}" type="presOf" srcId="{FE966B51-E37C-4557-A1F9-7EF75160ACE3}" destId="{13BA8ABF-C773-4B60-9E0B-3ACCFE1D447B}" srcOrd="0" destOrd="0" presId="urn:microsoft.com/office/officeart/2005/8/layout/chevron1"/>
    <dgm:cxn modelId="{454AD956-2469-492A-B021-81BD81DE5646}" type="presOf" srcId="{5EF7E154-4933-48CD-B5D0-CE620BC67E9E}" destId="{35E96557-D233-4532-B667-CFD6EC496142}" srcOrd="0" destOrd="0" presId="urn:microsoft.com/office/officeart/2005/8/layout/chevron1"/>
    <dgm:cxn modelId="{DEF1B041-9040-4D98-B55C-4A6D84970854}" type="presParOf" srcId="{9DB0898A-BC51-49D9-AE99-542585C7CF01}" destId="{1B35D150-130B-4965-B8A6-C26CE2CE570E}" srcOrd="0" destOrd="0" presId="urn:microsoft.com/office/officeart/2005/8/layout/chevron1"/>
    <dgm:cxn modelId="{247DB6B6-F2E5-453D-8882-5245DE76E1BA}" type="presParOf" srcId="{9DB0898A-BC51-49D9-AE99-542585C7CF01}" destId="{65312D72-DDF2-4A86-A081-64E622955FAC}" srcOrd="1" destOrd="0" presId="urn:microsoft.com/office/officeart/2005/8/layout/chevron1"/>
    <dgm:cxn modelId="{21215C61-AB7E-423F-BC4A-7D09772A7DFC}" type="presParOf" srcId="{9DB0898A-BC51-49D9-AE99-542585C7CF01}" destId="{35E96557-D233-4532-B667-CFD6EC496142}" srcOrd="2" destOrd="0" presId="urn:microsoft.com/office/officeart/2005/8/layout/chevron1"/>
    <dgm:cxn modelId="{8E48E812-2BCA-4432-BD49-5B8FF96F44A7}" type="presParOf" srcId="{9DB0898A-BC51-49D9-AE99-542585C7CF01}" destId="{3288B6E3-B793-4246-9419-E0D82C035478}" srcOrd="3" destOrd="0" presId="urn:microsoft.com/office/officeart/2005/8/layout/chevron1"/>
    <dgm:cxn modelId="{0577DE75-D01A-4062-AE55-E08EC95F4D32}" type="presParOf" srcId="{9DB0898A-BC51-49D9-AE99-542585C7CF01}" destId="{13BA8ABF-C773-4B60-9E0B-3ACCFE1D447B}" srcOrd="4" destOrd="0" presId="urn:microsoft.com/office/officeart/2005/8/layout/chevron1"/>
    <dgm:cxn modelId="{324C50B9-B366-4A75-93BC-23EC1A701F29}" type="presParOf" srcId="{9DB0898A-BC51-49D9-AE99-542585C7CF01}" destId="{DF746B8F-1024-438A-AEA0-5BB6FD570499}" srcOrd="5" destOrd="0" presId="urn:microsoft.com/office/officeart/2005/8/layout/chevron1"/>
    <dgm:cxn modelId="{381E8A84-8FEA-42C0-987B-B50A9CA7358D}" type="presParOf" srcId="{9DB0898A-BC51-49D9-AE99-542585C7CF01}" destId="{09AFF305-AB61-4444-9A80-A72DBC60A4D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29FD58A-1B40-4DB5-8B58-28DB57FEF64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C8CB80-B8B1-4B6A-9CC4-E09E080517DA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FNC</a:t>
          </a:r>
        </a:p>
      </dgm:t>
    </dgm:pt>
    <dgm:pt modelId="{BA0A55C3-D9EA-4098-A19A-1B37C3474C1C}" type="parTrans" cxnId="{A7AA862F-6FB7-46FE-8B9C-03A58F5689E5}">
      <dgm:prSet/>
      <dgm:spPr/>
      <dgm:t>
        <a:bodyPr/>
        <a:lstStyle/>
        <a:p>
          <a:endParaRPr lang="en-US"/>
        </a:p>
      </dgm:t>
    </dgm:pt>
    <dgm:pt modelId="{F56B70DD-CCB5-40BA-BA78-B9C51A40B4B0}" type="sibTrans" cxnId="{A7AA862F-6FB7-46FE-8B9C-03A58F5689E5}">
      <dgm:prSet/>
      <dgm:spPr/>
      <dgm:t>
        <a:bodyPr/>
        <a:lstStyle/>
        <a:p>
          <a:endParaRPr lang="en-US"/>
        </a:p>
      </dgm:t>
    </dgm:pt>
    <dgm:pt modelId="{5EF7E154-4933-48CD-B5D0-CE620BC67E9E}">
      <dgm:prSet phldrT="[Text]"/>
      <dgm:spPr>
        <a:solidFill>
          <a:srgbClr val="6F6F74"/>
        </a:solidFill>
      </dgm:spPr>
      <dgm:t>
        <a:bodyPr/>
        <a:lstStyle/>
        <a:p>
          <a:r>
            <a:rPr lang="en-US" dirty="0"/>
            <a:t>Approach</a:t>
          </a:r>
        </a:p>
      </dgm:t>
    </dgm:pt>
    <dgm:pt modelId="{167E369E-88B1-47BA-A83F-BADD255DF1C0}" type="parTrans" cxnId="{54D22E7A-6E01-4EE2-B1D5-2137F860B783}">
      <dgm:prSet/>
      <dgm:spPr/>
      <dgm:t>
        <a:bodyPr/>
        <a:lstStyle/>
        <a:p>
          <a:endParaRPr lang="en-US"/>
        </a:p>
      </dgm:t>
    </dgm:pt>
    <dgm:pt modelId="{58195CF6-4B45-4BDA-AE24-D14B344CCA57}" type="sibTrans" cxnId="{54D22E7A-6E01-4EE2-B1D5-2137F860B783}">
      <dgm:prSet/>
      <dgm:spPr/>
      <dgm:t>
        <a:bodyPr/>
        <a:lstStyle/>
        <a:p>
          <a:endParaRPr lang="en-US"/>
        </a:p>
      </dgm:t>
    </dgm:pt>
    <dgm:pt modelId="{FE966B51-E37C-4557-A1F9-7EF75160ACE3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Analysis</a:t>
          </a:r>
        </a:p>
      </dgm:t>
    </dgm:pt>
    <dgm:pt modelId="{B0FD9F18-2C22-44D1-A085-371054845716}" type="parTrans" cxnId="{A2E1BF39-A0C5-459B-9469-51E89F6F9FF2}">
      <dgm:prSet/>
      <dgm:spPr/>
      <dgm:t>
        <a:bodyPr/>
        <a:lstStyle/>
        <a:p>
          <a:endParaRPr lang="en-US"/>
        </a:p>
      </dgm:t>
    </dgm:pt>
    <dgm:pt modelId="{355A08E2-0360-449A-90D2-FFA6942A51B7}" type="sibTrans" cxnId="{A2E1BF39-A0C5-459B-9469-51E89F6F9FF2}">
      <dgm:prSet/>
      <dgm:spPr/>
      <dgm:t>
        <a:bodyPr/>
        <a:lstStyle/>
        <a:p>
          <a:endParaRPr lang="en-US"/>
        </a:p>
      </dgm:t>
    </dgm:pt>
    <dgm:pt modelId="{D23D6A38-8118-43AB-9412-095DE03FA205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Conclusions</a:t>
          </a:r>
        </a:p>
      </dgm:t>
    </dgm:pt>
    <dgm:pt modelId="{9D4471D1-0B2C-41AF-9F09-03CE9C3C26A5}" type="parTrans" cxnId="{94BD16B8-711E-4DBA-BAC1-8423621E834E}">
      <dgm:prSet/>
      <dgm:spPr/>
      <dgm:t>
        <a:bodyPr/>
        <a:lstStyle/>
        <a:p>
          <a:endParaRPr lang="en-US"/>
        </a:p>
      </dgm:t>
    </dgm:pt>
    <dgm:pt modelId="{8FD09346-4FFB-4E50-A0C8-76C1F3A4F000}" type="sibTrans" cxnId="{94BD16B8-711E-4DBA-BAC1-8423621E834E}">
      <dgm:prSet/>
      <dgm:spPr/>
      <dgm:t>
        <a:bodyPr/>
        <a:lstStyle/>
        <a:p>
          <a:endParaRPr lang="en-US"/>
        </a:p>
      </dgm:t>
    </dgm:pt>
    <dgm:pt modelId="{9DB0898A-BC51-49D9-AE99-542585C7CF01}" type="pres">
      <dgm:prSet presAssocID="{129FD58A-1B40-4DB5-8B58-28DB57FEF64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35D150-130B-4965-B8A6-C26CE2CE570E}" type="pres">
      <dgm:prSet presAssocID="{FFC8CB80-B8B1-4B6A-9CC4-E09E080517D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312D72-DDF2-4A86-A081-64E622955FAC}" type="pres">
      <dgm:prSet presAssocID="{F56B70DD-CCB5-40BA-BA78-B9C51A40B4B0}" presName="parTxOnlySpace" presStyleCnt="0"/>
      <dgm:spPr/>
    </dgm:pt>
    <dgm:pt modelId="{35E96557-D233-4532-B667-CFD6EC496142}" type="pres">
      <dgm:prSet presAssocID="{5EF7E154-4933-48CD-B5D0-CE620BC67E9E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88B6E3-B793-4246-9419-E0D82C035478}" type="pres">
      <dgm:prSet presAssocID="{58195CF6-4B45-4BDA-AE24-D14B344CCA57}" presName="parTxOnlySpace" presStyleCnt="0"/>
      <dgm:spPr/>
    </dgm:pt>
    <dgm:pt modelId="{13BA8ABF-C773-4B60-9E0B-3ACCFE1D447B}" type="pres">
      <dgm:prSet presAssocID="{FE966B51-E37C-4557-A1F9-7EF75160ACE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746B8F-1024-438A-AEA0-5BB6FD570499}" type="pres">
      <dgm:prSet presAssocID="{355A08E2-0360-449A-90D2-FFA6942A51B7}" presName="parTxOnlySpace" presStyleCnt="0"/>
      <dgm:spPr/>
    </dgm:pt>
    <dgm:pt modelId="{09AFF305-AB61-4444-9A80-A72DBC60A4D0}" type="pres">
      <dgm:prSet presAssocID="{D23D6A38-8118-43AB-9412-095DE03FA20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69F0A78-5DD9-4B65-866B-2CD4523E246D}" type="presOf" srcId="{5EF7E154-4933-48CD-B5D0-CE620BC67E9E}" destId="{35E96557-D233-4532-B667-CFD6EC496142}" srcOrd="0" destOrd="0" presId="urn:microsoft.com/office/officeart/2005/8/layout/chevron1"/>
    <dgm:cxn modelId="{E5A0B95E-3600-44FE-A2D7-944A865441AD}" type="presOf" srcId="{FE966B51-E37C-4557-A1F9-7EF75160ACE3}" destId="{13BA8ABF-C773-4B60-9E0B-3ACCFE1D447B}" srcOrd="0" destOrd="0" presId="urn:microsoft.com/office/officeart/2005/8/layout/chevron1"/>
    <dgm:cxn modelId="{54D22E7A-6E01-4EE2-B1D5-2137F860B783}" srcId="{129FD58A-1B40-4DB5-8B58-28DB57FEF640}" destId="{5EF7E154-4933-48CD-B5D0-CE620BC67E9E}" srcOrd="1" destOrd="0" parTransId="{167E369E-88B1-47BA-A83F-BADD255DF1C0}" sibTransId="{58195CF6-4B45-4BDA-AE24-D14B344CCA57}"/>
    <dgm:cxn modelId="{A7AA862F-6FB7-46FE-8B9C-03A58F5689E5}" srcId="{129FD58A-1B40-4DB5-8B58-28DB57FEF640}" destId="{FFC8CB80-B8B1-4B6A-9CC4-E09E080517DA}" srcOrd="0" destOrd="0" parTransId="{BA0A55C3-D9EA-4098-A19A-1B37C3474C1C}" sibTransId="{F56B70DD-CCB5-40BA-BA78-B9C51A40B4B0}"/>
    <dgm:cxn modelId="{548D2524-7315-4106-AC97-87BAD8E9FB18}" type="presOf" srcId="{D23D6A38-8118-43AB-9412-095DE03FA205}" destId="{09AFF305-AB61-4444-9A80-A72DBC60A4D0}" srcOrd="0" destOrd="0" presId="urn:microsoft.com/office/officeart/2005/8/layout/chevron1"/>
    <dgm:cxn modelId="{0D328662-5A38-4FE3-8547-96CB727428AA}" type="presOf" srcId="{FFC8CB80-B8B1-4B6A-9CC4-E09E080517DA}" destId="{1B35D150-130B-4965-B8A6-C26CE2CE570E}" srcOrd="0" destOrd="0" presId="urn:microsoft.com/office/officeart/2005/8/layout/chevron1"/>
    <dgm:cxn modelId="{94BD16B8-711E-4DBA-BAC1-8423621E834E}" srcId="{129FD58A-1B40-4DB5-8B58-28DB57FEF640}" destId="{D23D6A38-8118-43AB-9412-095DE03FA205}" srcOrd="3" destOrd="0" parTransId="{9D4471D1-0B2C-41AF-9F09-03CE9C3C26A5}" sibTransId="{8FD09346-4FFB-4E50-A0C8-76C1F3A4F000}"/>
    <dgm:cxn modelId="{A5F9A328-D494-49AF-B802-088D22F055A8}" type="presOf" srcId="{129FD58A-1B40-4DB5-8B58-28DB57FEF640}" destId="{9DB0898A-BC51-49D9-AE99-542585C7CF01}" srcOrd="0" destOrd="0" presId="urn:microsoft.com/office/officeart/2005/8/layout/chevron1"/>
    <dgm:cxn modelId="{A2E1BF39-A0C5-459B-9469-51E89F6F9FF2}" srcId="{129FD58A-1B40-4DB5-8B58-28DB57FEF640}" destId="{FE966B51-E37C-4557-A1F9-7EF75160ACE3}" srcOrd="2" destOrd="0" parTransId="{B0FD9F18-2C22-44D1-A085-371054845716}" sibTransId="{355A08E2-0360-449A-90D2-FFA6942A51B7}"/>
    <dgm:cxn modelId="{7F8F7C6F-C5DE-4E74-87F8-5B73F5C61ACE}" type="presParOf" srcId="{9DB0898A-BC51-49D9-AE99-542585C7CF01}" destId="{1B35D150-130B-4965-B8A6-C26CE2CE570E}" srcOrd="0" destOrd="0" presId="urn:microsoft.com/office/officeart/2005/8/layout/chevron1"/>
    <dgm:cxn modelId="{EABD8703-7C61-4D0A-A5AA-27B55484FE78}" type="presParOf" srcId="{9DB0898A-BC51-49D9-AE99-542585C7CF01}" destId="{65312D72-DDF2-4A86-A081-64E622955FAC}" srcOrd="1" destOrd="0" presId="urn:microsoft.com/office/officeart/2005/8/layout/chevron1"/>
    <dgm:cxn modelId="{FDFC055E-01A5-40EA-BE3C-6C95FDA352FF}" type="presParOf" srcId="{9DB0898A-BC51-49D9-AE99-542585C7CF01}" destId="{35E96557-D233-4532-B667-CFD6EC496142}" srcOrd="2" destOrd="0" presId="urn:microsoft.com/office/officeart/2005/8/layout/chevron1"/>
    <dgm:cxn modelId="{DCA8157E-BFDB-4CE8-9E3C-E3087AB465CF}" type="presParOf" srcId="{9DB0898A-BC51-49D9-AE99-542585C7CF01}" destId="{3288B6E3-B793-4246-9419-E0D82C035478}" srcOrd="3" destOrd="0" presId="urn:microsoft.com/office/officeart/2005/8/layout/chevron1"/>
    <dgm:cxn modelId="{BDA0A0A9-022B-4DA5-AEB6-225149F50346}" type="presParOf" srcId="{9DB0898A-BC51-49D9-AE99-542585C7CF01}" destId="{13BA8ABF-C773-4B60-9E0B-3ACCFE1D447B}" srcOrd="4" destOrd="0" presId="urn:microsoft.com/office/officeart/2005/8/layout/chevron1"/>
    <dgm:cxn modelId="{E4A2A89F-D5BE-420B-A50E-5D3C51CA742D}" type="presParOf" srcId="{9DB0898A-BC51-49D9-AE99-542585C7CF01}" destId="{DF746B8F-1024-438A-AEA0-5BB6FD570499}" srcOrd="5" destOrd="0" presId="urn:microsoft.com/office/officeart/2005/8/layout/chevron1"/>
    <dgm:cxn modelId="{4EA229CE-984B-429D-A0EB-D90DA8E903B1}" type="presParOf" srcId="{9DB0898A-BC51-49D9-AE99-542585C7CF01}" destId="{09AFF305-AB61-4444-9A80-A72DBC60A4D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29FD58A-1B40-4DB5-8B58-28DB57FEF64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C8CB80-B8B1-4B6A-9CC4-E09E080517DA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FNC</a:t>
          </a:r>
        </a:p>
      </dgm:t>
    </dgm:pt>
    <dgm:pt modelId="{BA0A55C3-D9EA-4098-A19A-1B37C3474C1C}" type="parTrans" cxnId="{A7AA862F-6FB7-46FE-8B9C-03A58F5689E5}">
      <dgm:prSet/>
      <dgm:spPr/>
      <dgm:t>
        <a:bodyPr/>
        <a:lstStyle/>
        <a:p>
          <a:endParaRPr lang="en-US"/>
        </a:p>
      </dgm:t>
    </dgm:pt>
    <dgm:pt modelId="{F56B70DD-CCB5-40BA-BA78-B9C51A40B4B0}" type="sibTrans" cxnId="{A7AA862F-6FB7-46FE-8B9C-03A58F5689E5}">
      <dgm:prSet/>
      <dgm:spPr/>
      <dgm:t>
        <a:bodyPr/>
        <a:lstStyle/>
        <a:p>
          <a:endParaRPr lang="en-US"/>
        </a:p>
      </dgm:t>
    </dgm:pt>
    <dgm:pt modelId="{5EF7E154-4933-48CD-B5D0-CE620BC67E9E}">
      <dgm:prSet phldrT="[Text]"/>
      <dgm:spPr>
        <a:solidFill>
          <a:srgbClr val="6F6F74"/>
        </a:solidFill>
      </dgm:spPr>
      <dgm:t>
        <a:bodyPr/>
        <a:lstStyle/>
        <a:p>
          <a:r>
            <a:rPr lang="en-US" dirty="0"/>
            <a:t>Approach</a:t>
          </a:r>
        </a:p>
      </dgm:t>
    </dgm:pt>
    <dgm:pt modelId="{167E369E-88B1-47BA-A83F-BADD255DF1C0}" type="parTrans" cxnId="{54D22E7A-6E01-4EE2-B1D5-2137F860B783}">
      <dgm:prSet/>
      <dgm:spPr/>
      <dgm:t>
        <a:bodyPr/>
        <a:lstStyle/>
        <a:p>
          <a:endParaRPr lang="en-US"/>
        </a:p>
      </dgm:t>
    </dgm:pt>
    <dgm:pt modelId="{58195CF6-4B45-4BDA-AE24-D14B344CCA57}" type="sibTrans" cxnId="{54D22E7A-6E01-4EE2-B1D5-2137F860B783}">
      <dgm:prSet/>
      <dgm:spPr/>
      <dgm:t>
        <a:bodyPr/>
        <a:lstStyle/>
        <a:p>
          <a:endParaRPr lang="en-US"/>
        </a:p>
      </dgm:t>
    </dgm:pt>
    <dgm:pt modelId="{FE966B51-E37C-4557-A1F9-7EF75160ACE3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Analysis</a:t>
          </a:r>
        </a:p>
      </dgm:t>
    </dgm:pt>
    <dgm:pt modelId="{B0FD9F18-2C22-44D1-A085-371054845716}" type="parTrans" cxnId="{A2E1BF39-A0C5-459B-9469-51E89F6F9FF2}">
      <dgm:prSet/>
      <dgm:spPr/>
      <dgm:t>
        <a:bodyPr/>
        <a:lstStyle/>
        <a:p>
          <a:endParaRPr lang="en-US"/>
        </a:p>
      </dgm:t>
    </dgm:pt>
    <dgm:pt modelId="{355A08E2-0360-449A-90D2-FFA6942A51B7}" type="sibTrans" cxnId="{A2E1BF39-A0C5-459B-9469-51E89F6F9FF2}">
      <dgm:prSet/>
      <dgm:spPr/>
      <dgm:t>
        <a:bodyPr/>
        <a:lstStyle/>
        <a:p>
          <a:endParaRPr lang="en-US"/>
        </a:p>
      </dgm:t>
    </dgm:pt>
    <dgm:pt modelId="{D23D6A38-8118-43AB-9412-095DE03FA205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Conclusions</a:t>
          </a:r>
        </a:p>
      </dgm:t>
    </dgm:pt>
    <dgm:pt modelId="{9D4471D1-0B2C-41AF-9F09-03CE9C3C26A5}" type="parTrans" cxnId="{94BD16B8-711E-4DBA-BAC1-8423621E834E}">
      <dgm:prSet/>
      <dgm:spPr/>
      <dgm:t>
        <a:bodyPr/>
        <a:lstStyle/>
        <a:p>
          <a:endParaRPr lang="en-US"/>
        </a:p>
      </dgm:t>
    </dgm:pt>
    <dgm:pt modelId="{8FD09346-4FFB-4E50-A0C8-76C1F3A4F000}" type="sibTrans" cxnId="{94BD16B8-711E-4DBA-BAC1-8423621E834E}">
      <dgm:prSet/>
      <dgm:spPr/>
      <dgm:t>
        <a:bodyPr/>
        <a:lstStyle/>
        <a:p>
          <a:endParaRPr lang="en-US"/>
        </a:p>
      </dgm:t>
    </dgm:pt>
    <dgm:pt modelId="{9DB0898A-BC51-49D9-AE99-542585C7CF01}" type="pres">
      <dgm:prSet presAssocID="{129FD58A-1B40-4DB5-8B58-28DB57FEF64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35D150-130B-4965-B8A6-C26CE2CE570E}" type="pres">
      <dgm:prSet presAssocID="{FFC8CB80-B8B1-4B6A-9CC4-E09E080517D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312D72-DDF2-4A86-A081-64E622955FAC}" type="pres">
      <dgm:prSet presAssocID="{F56B70DD-CCB5-40BA-BA78-B9C51A40B4B0}" presName="parTxOnlySpace" presStyleCnt="0"/>
      <dgm:spPr/>
    </dgm:pt>
    <dgm:pt modelId="{35E96557-D233-4532-B667-CFD6EC496142}" type="pres">
      <dgm:prSet presAssocID="{5EF7E154-4933-48CD-B5D0-CE620BC67E9E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88B6E3-B793-4246-9419-E0D82C035478}" type="pres">
      <dgm:prSet presAssocID="{58195CF6-4B45-4BDA-AE24-D14B344CCA57}" presName="parTxOnlySpace" presStyleCnt="0"/>
      <dgm:spPr/>
    </dgm:pt>
    <dgm:pt modelId="{13BA8ABF-C773-4B60-9E0B-3ACCFE1D447B}" type="pres">
      <dgm:prSet presAssocID="{FE966B51-E37C-4557-A1F9-7EF75160ACE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746B8F-1024-438A-AEA0-5BB6FD570499}" type="pres">
      <dgm:prSet presAssocID="{355A08E2-0360-449A-90D2-FFA6942A51B7}" presName="parTxOnlySpace" presStyleCnt="0"/>
      <dgm:spPr/>
    </dgm:pt>
    <dgm:pt modelId="{09AFF305-AB61-4444-9A80-A72DBC60A4D0}" type="pres">
      <dgm:prSet presAssocID="{D23D6A38-8118-43AB-9412-095DE03FA20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1066D0-A43B-4AF4-B2DD-FC1E9BA94710}" type="presOf" srcId="{FE966B51-E37C-4557-A1F9-7EF75160ACE3}" destId="{13BA8ABF-C773-4B60-9E0B-3ACCFE1D447B}" srcOrd="0" destOrd="0" presId="urn:microsoft.com/office/officeart/2005/8/layout/chevron1"/>
    <dgm:cxn modelId="{A7AA862F-6FB7-46FE-8B9C-03A58F5689E5}" srcId="{129FD58A-1B40-4DB5-8B58-28DB57FEF640}" destId="{FFC8CB80-B8B1-4B6A-9CC4-E09E080517DA}" srcOrd="0" destOrd="0" parTransId="{BA0A55C3-D9EA-4098-A19A-1B37C3474C1C}" sibTransId="{F56B70DD-CCB5-40BA-BA78-B9C51A40B4B0}"/>
    <dgm:cxn modelId="{54D22E7A-6E01-4EE2-B1D5-2137F860B783}" srcId="{129FD58A-1B40-4DB5-8B58-28DB57FEF640}" destId="{5EF7E154-4933-48CD-B5D0-CE620BC67E9E}" srcOrd="1" destOrd="0" parTransId="{167E369E-88B1-47BA-A83F-BADD255DF1C0}" sibTransId="{58195CF6-4B45-4BDA-AE24-D14B344CCA57}"/>
    <dgm:cxn modelId="{A462C3F1-3E0A-4681-BDB1-7BD1AFEEE14B}" type="presOf" srcId="{FFC8CB80-B8B1-4B6A-9CC4-E09E080517DA}" destId="{1B35D150-130B-4965-B8A6-C26CE2CE570E}" srcOrd="0" destOrd="0" presId="urn:microsoft.com/office/officeart/2005/8/layout/chevron1"/>
    <dgm:cxn modelId="{576E7EB9-F2D9-4BA5-B73A-D17C527133D4}" type="presOf" srcId="{129FD58A-1B40-4DB5-8B58-28DB57FEF640}" destId="{9DB0898A-BC51-49D9-AE99-542585C7CF01}" srcOrd="0" destOrd="0" presId="urn:microsoft.com/office/officeart/2005/8/layout/chevron1"/>
    <dgm:cxn modelId="{94BD16B8-711E-4DBA-BAC1-8423621E834E}" srcId="{129FD58A-1B40-4DB5-8B58-28DB57FEF640}" destId="{D23D6A38-8118-43AB-9412-095DE03FA205}" srcOrd="3" destOrd="0" parTransId="{9D4471D1-0B2C-41AF-9F09-03CE9C3C26A5}" sibTransId="{8FD09346-4FFB-4E50-A0C8-76C1F3A4F000}"/>
    <dgm:cxn modelId="{A2E1BF39-A0C5-459B-9469-51E89F6F9FF2}" srcId="{129FD58A-1B40-4DB5-8B58-28DB57FEF640}" destId="{FE966B51-E37C-4557-A1F9-7EF75160ACE3}" srcOrd="2" destOrd="0" parTransId="{B0FD9F18-2C22-44D1-A085-371054845716}" sibTransId="{355A08E2-0360-449A-90D2-FFA6942A51B7}"/>
    <dgm:cxn modelId="{F4B77F12-3531-40E5-A2B4-E1BB3F1FA5E4}" type="presOf" srcId="{D23D6A38-8118-43AB-9412-095DE03FA205}" destId="{09AFF305-AB61-4444-9A80-A72DBC60A4D0}" srcOrd="0" destOrd="0" presId="urn:microsoft.com/office/officeart/2005/8/layout/chevron1"/>
    <dgm:cxn modelId="{7B097D6F-CC27-4640-BE98-6B4D4B6C9D32}" type="presOf" srcId="{5EF7E154-4933-48CD-B5D0-CE620BC67E9E}" destId="{35E96557-D233-4532-B667-CFD6EC496142}" srcOrd="0" destOrd="0" presId="urn:microsoft.com/office/officeart/2005/8/layout/chevron1"/>
    <dgm:cxn modelId="{3194B004-F9D5-4194-9EA1-284C2D72EC6A}" type="presParOf" srcId="{9DB0898A-BC51-49D9-AE99-542585C7CF01}" destId="{1B35D150-130B-4965-B8A6-C26CE2CE570E}" srcOrd="0" destOrd="0" presId="urn:microsoft.com/office/officeart/2005/8/layout/chevron1"/>
    <dgm:cxn modelId="{9655DB61-97A3-423A-8EBE-486CD2933695}" type="presParOf" srcId="{9DB0898A-BC51-49D9-AE99-542585C7CF01}" destId="{65312D72-DDF2-4A86-A081-64E622955FAC}" srcOrd="1" destOrd="0" presId="urn:microsoft.com/office/officeart/2005/8/layout/chevron1"/>
    <dgm:cxn modelId="{77035AA8-A6C5-473D-8691-FF7AA9FFAD25}" type="presParOf" srcId="{9DB0898A-BC51-49D9-AE99-542585C7CF01}" destId="{35E96557-D233-4532-B667-CFD6EC496142}" srcOrd="2" destOrd="0" presId="urn:microsoft.com/office/officeart/2005/8/layout/chevron1"/>
    <dgm:cxn modelId="{830E1E78-1BED-42B3-B661-0EBBF06B7BC4}" type="presParOf" srcId="{9DB0898A-BC51-49D9-AE99-542585C7CF01}" destId="{3288B6E3-B793-4246-9419-E0D82C035478}" srcOrd="3" destOrd="0" presId="urn:microsoft.com/office/officeart/2005/8/layout/chevron1"/>
    <dgm:cxn modelId="{344D8CC1-D914-42A2-9B89-BF7AE8BF60E5}" type="presParOf" srcId="{9DB0898A-BC51-49D9-AE99-542585C7CF01}" destId="{13BA8ABF-C773-4B60-9E0B-3ACCFE1D447B}" srcOrd="4" destOrd="0" presId="urn:microsoft.com/office/officeart/2005/8/layout/chevron1"/>
    <dgm:cxn modelId="{E1B16454-BC68-4EEA-B315-F2662FFE90D8}" type="presParOf" srcId="{9DB0898A-BC51-49D9-AE99-542585C7CF01}" destId="{DF746B8F-1024-438A-AEA0-5BB6FD570499}" srcOrd="5" destOrd="0" presId="urn:microsoft.com/office/officeart/2005/8/layout/chevron1"/>
    <dgm:cxn modelId="{08673776-C5A5-4854-B3A1-A1C661B61D84}" type="presParOf" srcId="{9DB0898A-BC51-49D9-AE99-542585C7CF01}" destId="{09AFF305-AB61-4444-9A80-A72DBC60A4D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29FD58A-1B40-4DB5-8B58-28DB57FEF64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C8CB80-B8B1-4B6A-9CC4-E09E080517DA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FNC</a:t>
          </a:r>
        </a:p>
      </dgm:t>
    </dgm:pt>
    <dgm:pt modelId="{BA0A55C3-D9EA-4098-A19A-1B37C3474C1C}" type="parTrans" cxnId="{A7AA862F-6FB7-46FE-8B9C-03A58F5689E5}">
      <dgm:prSet/>
      <dgm:spPr/>
      <dgm:t>
        <a:bodyPr/>
        <a:lstStyle/>
        <a:p>
          <a:endParaRPr lang="en-US"/>
        </a:p>
      </dgm:t>
    </dgm:pt>
    <dgm:pt modelId="{F56B70DD-CCB5-40BA-BA78-B9C51A40B4B0}" type="sibTrans" cxnId="{A7AA862F-6FB7-46FE-8B9C-03A58F5689E5}">
      <dgm:prSet/>
      <dgm:spPr/>
      <dgm:t>
        <a:bodyPr/>
        <a:lstStyle/>
        <a:p>
          <a:endParaRPr lang="en-US"/>
        </a:p>
      </dgm:t>
    </dgm:pt>
    <dgm:pt modelId="{5EF7E154-4933-48CD-B5D0-CE620BC67E9E}">
      <dgm:prSet phldrT="[Text]"/>
      <dgm:spPr>
        <a:solidFill>
          <a:srgbClr val="6F6F74"/>
        </a:solidFill>
      </dgm:spPr>
      <dgm:t>
        <a:bodyPr/>
        <a:lstStyle/>
        <a:p>
          <a:r>
            <a:rPr lang="en-US" dirty="0"/>
            <a:t>Approach</a:t>
          </a:r>
        </a:p>
      </dgm:t>
    </dgm:pt>
    <dgm:pt modelId="{167E369E-88B1-47BA-A83F-BADD255DF1C0}" type="parTrans" cxnId="{54D22E7A-6E01-4EE2-B1D5-2137F860B783}">
      <dgm:prSet/>
      <dgm:spPr/>
      <dgm:t>
        <a:bodyPr/>
        <a:lstStyle/>
        <a:p>
          <a:endParaRPr lang="en-US"/>
        </a:p>
      </dgm:t>
    </dgm:pt>
    <dgm:pt modelId="{58195CF6-4B45-4BDA-AE24-D14B344CCA57}" type="sibTrans" cxnId="{54D22E7A-6E01-4EE2-B1D5-2137F860B783}">
      <dgm:prSet/>
      <dgm:spPr/>
      <dgm:t>
        <a:bodyPr/>
        <a:lstStyle/>
        <a:p>
          <a:endParaRPr lang="en-US"/>
        </a:p>
      </dgm:t>
    </dgm:pt>
    <dgm:pt modelId="{FE966B51-E37C-4557-A1F9-7EF75160ACE3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Analysis</a:t>
          </a:r>
        </a:p>
      </dgm:t>
    </dgm:pt>
    <dgm:pt modelId="{B0FD9F18-2C22-44D1-A085-371054845716}" type="parTrans" cxnId="{A2E1BF39-A0C5-459B-9469-51E89F6F9FF2}">
      <dgm:prSet/>
      <dgm:spPr/>
      <dgm:t>
        <a:bodyPr/>
        <a:lstStyle/>
        <a:p>
          <a:endParaRPr lang="en-US"/>
        </a:p>
      </dgm:t>
    </dgm:pt>
    <dgm:pt modelId="{355A08E2-0360-449A-90D2-FFA6942A51B7}" type="sibTrans" cxnId="{A2E1BF39-A0C5-459B-9469-51E89F6F9FF2}">
      <dgm:prSet/>
      <dgm:spPr/>
      <dgm:t>
        <a:bodyPr/>
        <a:lstStyle/>
        <a:p>
          <a:endParaRPr lang="en-US"/>
        </a:p>
      </dgm:t>
    </dgm:pt>
    <dgm:pt modelId="{D23D6A38-8118-43AB-9412-095DE03FA205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Conclusions</a:t>
          </a:r>
        </a:p>
      </dgm:t>
    </dgm:pt>
    <dgm:pt modelId="{9D4471D1-0B2C-41AF-9F09-03CE9C3C26A5}" type="parTrans" cxnId="{94BD16B8-711E-4DBA-BAC1-8423621E834E}">
      <dgm:prSet/>
      <dgm:spPr/>
      <dgm:t>
        <a:bodyPr/>
        <a:lstStyle/>
        <a:p>
          <a:endParaRPr lang="en-US"/>
        </a:p>
      </dgm:t>
    </dgm:pt>
    <dgm:pt modelId="{8FD09346-4FFB-4E50-A0C8-76C1F3A4F000}" type="sibTrans" cxnId="{94BD16B8-711E-4DBA-BAC1-8423621E834E}">
      <dgm:prSet/>
      <dgm:spPr/>
      <dgm:t>
        <a:bodyPr/>
        <a:lstStyle/>
        <a:p>
          <a:endParaRPr lang="en-US"/>
        </a:p>
      </dgm:t>
    </dgm:pt>
    <dgm:pt modelId="{9DB0898A-BC51-49D9-AE99-542585C7CF01}" type="pres">
      <dgm:prSet presAssocID="{129FD58A-1B40-4DB5-8B58-28DB57FEF64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35D150-130B-4965-B8A6-C26CE2CE570E}" type="pres">
      <dgm:prSet presAssocID="{FFC8CB80-B8B1-4B6A-9CC4-E09E080517D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312D72-DDF2-4A86-A081-64E622955FAC}" type="pres">
      <dgm:prSet presAssocID="{F56B70DD-CCB5-40BA-BA78-B9C51A40B4B0}" presName="parTxOnlySpace" presStyleCnt="0"/>
      <dgm:spPr/>
    </dgm:pt>
    <dgm:pt modelId="{35E96557-D233-4532-B667-CFD6EC496142}" type="pres">
      <dgm:prSet presAssocID="{5EF7E154-4933-48CD-B5D0-CE620BC67E9E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88B6E3-B793-4246-9419-E0D82C035478}" type="pres">
      <dgm:prSet presAssocID="{58195CF6-4B45-4BDA-AE24-D14B344CCA57}" presName="parTxOnlySpace" presStyleCnt="0"/>
      <dgm:spPr/>
    </dgm:pt>
    <dgm:pt modelId="{13BA8ABF-C773-4B60-9E0B-3ACCFE1D447B}" type="pres">
      <dgm:prSet presAssocID="{FE966B51-E37C-4557-A1F9-7EF75160ACE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746B8F-1024-438A-AEA0-5BB6FD570499}" type="pres">
      <dgm:prSet presAssocID="{355A08E2-0360-449A-90D2-FFA6942A51B7}" presName="parTxOnlySpace" presStyleCnt="0"/>
      <dgm:spPr/>
    </dgm:pt>
    <dgm:pt modelId="{09AFF305-AB61-4444-9A80-A72DBC60A4D0}" type="pres">
      <dgm:prSet presAssocID="{D23D6A38-8118-43AB-9412-095DE03FA20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E1DBBD-6435-40A7-8EFE-2EFF4DA12C66}" type="presOf" srcId="{FFC8CB80-B8B1-4B6A-9CC4-E09E080517DA}" destId="{1B35D150-130B-4965-B8A6-C26CE2CE570E}" srcOrd="0" destOrd="0" presId="urn:microsoft.com/office/officeart/2005/8/layout/chevron1"/>
    <dgm:cxn modelId="{A2E1BF39-A0C5-459B-9469-51E89F6F9FF2}" srcId="{129FD58A-1B40-4DB5-8B58-28DB57FEF640}" destId="{FE966B51-E37C-4557-A1F9-7EF75160ACE3}" srcOrd="2" destOrd="0" parTransId="{B0FD9F18-2C22-44D1-A085-371054845716}" sibTransId="{355A08E2-0360-449A-90D2-FFA6942A51B7}"/>
    <dgm:cxn modelId="{3BE4DA5C-BE92-4F00-9F70-C5CB1275E14F}" type="presOf" srcId="{5EF7E154-4933-48CD-B5D0-CE620BC67E9E}" destId="{35E96557-D233-4532-B667-CFD6EC496142}" srcOrd="0" destOrd="0" presId="urn:microsoft.com/office/officeart/2005/8/layout/chevron1"/>
    <dgm:cxn modelId="{94BD16B8-711E-4DBA-BAC1-8423621E834E}" srcId="{129FD58A-1B40-4DB5-8B58-28DB57FEF640}" destId="{D23D6A38-8118-43AB-9412-095DE03FA205}" srcOrd="3" destOrd="0" parTransId="{9D4471D1-0B2C-41AF-9F09-03CE9C3C26A5}" sibTransId="{8FD09346-4FFB-4E50-A0C8-76C1F3A4F000}"/>
    <dgm:cxn modelId="{09D85C09-FBFD-4C06-840C-81FB4DE715F6}" type="presOf" srcId="{FE966B51-E37C-4557-A1F9-7EF75160ACE3}" destId="{13BA8ABF-C773-4B60-9E0B-3ACCFE1D447B}" srcOrd="0" destOrd="0" presId="urn:microsoft.com/office/officeart/2005/8/layout/chevron1"/>
    <dgm:cxn modelId="{8A1665D0-BBBF-4138-A842-8B82B8BB1851}" type="presOf" srcId="{129FD58A-1B40-4DB5-8B58-28DB57FEF640}" destId="{9DB0898A-BC51-49D9-AE99-542585C7CF01}" srcOrd="0" destOrd="0" presId="urn:microsoft.com/office/officeart/2005/8/layout/chevron1"/>
    <dgm:cxn modelId="{54D22E7A-6E01-4EE2-B1D5-2137F860B783}" srcId="{129FD58A-1B40-4DB5-8B58-28DB57FEF640}" destId="{5EF7E154-4933-48CD-B5D0-CE620BC67E9E}" srcOrd="1" destOrd="0" parTransId="{167E369E-88B1-47BA-A83F-BADD255DF1C0}" sibTransId="{58195CF6-4B45-4BDA-AE24-D14B344CCA57}"/>
    <dgm:cxn modelId="{C4BCEF49-9576-4CF0-B0D6-AD1D5DD6E132}" type="presOf" srcId="{D23D6A38-8118-43AB-9412-095DE03FA205}" destId="{09AFF305-AB61-4444-9A80-A72DBC60A4D0}" srcOrd="0" destOrd="0" presId="urn:microsoft.com/office/officeart/2005/8/layout/chevron1"/>
    <dgm:cxn modelId="{A7AA862F-6FB7-46FE-8B9C-03A58F5689E5}" srcId="{129FD58A-1B40-4DB5-8B58-28DB57FEF640}" destId="{FFC8CB80-B8B1-4B6A-9CC4-E09E080517DA}" srcOrd="0" destOrd="0" parTransId="{BA0A55C3-D9EA-4098-A19A-1B37C3474C1C}" sibTransId="{F56B70DD-CCB5-40BA-BA78-B9C51A40B4B0}"/>
    <dgm:cxn modelId="{FDA87745-F9E8-4A4E-819D-DE504307D021}" type="presParOf" srcId="{9DB0898A-BC51-49D9-AE99-542585C7CF01}" destId="{1B35D150-130B-4965-B8A6-C26CE2CE570E}" srcOrd="0" destOrd="0" presId="urn:microsoft.com/office/officeart/2005/8/layout/chevron1"/>
    <dgm:cxn modelId="{FCD9BD96-7709-4A7F-9B53-2719C6A81B38}" type="presParOf" srcId="{9DB0898A-BC51-49D9-AE99-542585C7CF01}" destId="{65312D72-DDF2-4A86-A081-64E622955FAC}" srcOrd="1" destOrd="0" presId="urn:microsoft.com/office/officeart/2005/8/layout/chevron1"/>
    <dgm:cxn modelId="{34440996-E8A7-49A9-B33E-8C79FCE4C17B}" type="presParOf" srcId="{9DB0898A-BC51-49D9-AE99-542585C7CF01}" destId="{35E96557-D233-4532-B667-CFD6EC496142}" srcOrd="2" destOrd="0" presId="urn:microsoft.com/office/officeart/2005/8/layout/chevron1"/>
    <dgm:cxn modelId="{AED0F791-3892-44D2-A901-39079EAA7AE2}" type="presParOf" srcId="{9DB0898A-BC51-49D9-AE99-542585C7CF01}" destId="{3288B6E3-B793-4246-9419-E0D82C035478}" srcOrd="3" destOrd="0" presId="urn:microsoft.com/office/officeart/2005/8/layout/chevron1"/>
    <dgm:cxn modelId="{75B0AB7C-7E17-45E8-BE05-68F7CED0E969}" type="presParOf" srcId="{9DB0898A-BC51-49D9-AE99-542585C7CF01}" destId="{13BA8ABF-C773-4B60-9E0B-3ACCFE1D447B}" srcOrd="4" destOrd="0" presId="urn:microsoft.com/office/officeart/2005/8/layout/chevron1"/>
    <dgm:cxn modelId="{C3DB5BD6-D962-45CF-A366-E4DD456CF25E}" type="presParOf" srcId="{9DB0898A-BC51-49D9-AE99-542585C7CF01}" destId="{DF746B8F-1024-438A-AEA0-5BB6FD570499}" srcOrd="5" destOrd="0" presId="urn:microsoft.com/office/officeart/2005/8/layout/chevron1"/>
    <dgm:cxn modelId="{C9609786-2369-4165-A968-1D1201E420B3}" type="presParOf" srcId="{9DB0898A-BC51-49D9-AE99-542585C7CF01}" destId="{09AFF305-AB61-4444-9A80-A72DBC60A4D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29FD58A-1B40-4DB5-8B58-28DB57FEF64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C8CB80-B8B1-4B6A-9CC4-E09E080517DA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FNC</a:t>
          </a:r>
        </a:p>
      </dgm:t>
    </dgm:pt>
    <dgm:pt modelId="{BA0A55C3-D9EA-4098-A19A-1B37C3474C1C}" type="parTrans" cxnId="{A7AA862F-6FB7-46FE-8B9C-03A58F5689E5}">
      <dgm:prSet/>
      <dgm:spPr/>
      <dgm:t>
        <a:bodyPr/>
        <a:lstStyle/>
        <a:p>
          <a:endParaRPr lang="en-US"/>
        </a:p>
      </dgm:t>
    </dgm:pt>
    <dgm:pt modelId="{F56B70DD-CCB5-40BA-BA78-B9C51A40B4B0}" type="sibTrans" cxnId="{A7AA862F-6FB7-46FE-8B9C-03A58F5689E5}">
      <dgm:prSet/>
      <dgm:spPr/>
      <dgm:t>
        <a:bodyPr/>
        <a:lstStyle/>
        <a:p>
          <a:endParaRPr lang="en-US"/>
        </a:p>
      </dgm:t>
    </dgm:pt>
    <dgm:pt modelId="{5EF7E154-4933-48CD-B5D0-CE620BC67E9E}">
      <dgm:prSet phldrT="[Text]"/>
      <dgm:spPr>
        <a:solidFill>
          <a:srgbClr val="6F6F74"/>
        </a:solidFill>
      </dgm:spPr>
      <dgm:t>
        <a:bodyPr/>
        <a:lstStyle/>
        <a:p>
          <a:r>
            <a:rPr lang="en-US" dirty="0"/>
            <a:t>Approach</a:t>
          </a:r>
        </a:p>
      </dgm:t>
    </dgm:pt>
    <dgm:pt modelId="{167E369E-88B1-47BA-A83F-BADD255DF1C0}" type="parTrans" cxnId="{54D22E7A-6E01-4EE2-B1D5-2137F860B783}">
      <dgm:prSet/>
      <dgm:spPr/>
      <dgm:t>
        <a:bodyPr/>
        <a:lstStyle/>
        <a:p>
          <a:endParaRPr lang="en-US"/>
        </a:p>
      </dgm:t>
    </dgm:pt>
    <dgm:pt modelId="{58195CF6-4B45-4BDA-AE24-D14B344CCA57}" type="sibTrans" cxnId="{54D22E7A-6E01-4EE2-B1D5-2137F860B783}">
      <dgm:prSet/>
      <dgm:spPr/>
      <dgm:t>
        <a:bodyPr/>
        <a:lstStyle/>
        <a:p>
          <a:endParaRPr lang="en-US"/>
        </a:p>
      </dgm:t>
    </dgm:pt>
    <dgm:pt modelId="{FE966B51-E37C-4557-A1F9-7EF75160ACE3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Analysis</a:t>
          </a:r>
        </a:p>
      </dgm:t>
    </dgm:pt>
    <dgm:pt modelId="{B0FD9F18-2C22-44D1-A085-371054845716}" type="parTrans" cxnId="{A2E1BF39-A0C5-459B-9469-51E89F6F9FF2}">
      <dgm:prSet/>
      <dgm:spPr/>
      <dgm:t>
        <a:bodyPr/>
        <a:lstStyle/>
        <a:p>
          <a:endParaRPr lang="en-US"/>
        </a:p>
      </dgm:t>
    </dgm:pt>
    <dgm:pt modelId="{355A08E2-0360-449A-90D2-FFA6942A51B7}" type="sibTrans" cxnId="{A2E1BF39-A0C5-459B-9469-51E89F6F9FF2}">
      <dgm:prSet/>
      <dgm:spPr/>
      <dgm:t>
        <a:bodyPr/>
        <a:lstStyle/>
        <a:p>
          <a:endParaRPr lang="en-US"/>
        </a:p>
      </dgm:t>
    </dgm:pt>
    <dgm:pt modelId="{D23D6A38-8118-43AB-9412-095DE03FA205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Conclusions</a:t>
          </a:r>
        </a:p>
      </dgm:t>
    </dgm:pt>
    <dgm:pt modelId="{9D4471D1-0B2C-41AF-9F09-03CE9C3C26A5}" type="parTrans" cxnId="{94BD16B8-711E-4DBA-BAC1-8423621E834E}">
      <dgm:prSet/>
      <dgm:spPr/>
      <dgm:t>
        <a:bodyPr/>
        <a:lstStyle/>
        <a:p>
          <a:endParaRPr lang="en-US"/>
        </a:p>
      </dgm:t>
    </dgm:pt>
    <dgm:pt modelId="{8FD09346-4FFB-4E50-A0C8-76C1F3A4F000}" type="sibTrans" cxnId="{94BD16B8-711E-4DBA-BAC1-8423621E834E}">
      <dgm:prSet/>
      <dgm:spPr/>
      <dgm:t>
        <a:bodyPr/>
        <a:lstStyle/>
        <a:p>
          <a:endParaRPr lang="en-US"/>
        </a:p>
      </dgm:t>
    </dgm:pt>
    <dgm:pt modelId="{9DB0898A-BC51-49D9-AE99-542585C7CF01}" type="pres">
      <dgm:prSet presAssocID="{129FD58A-1B40-4DB5-8B58-28DB57FEF64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35D150-130B-4965-B8A6-C26CE2CE570E}" type="pres">
      <dgm:prSet presAssocID="{FFC8CB80-B8B1-4B6A-9CC4-E09E080517D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312D72-DDF2-4A86-A081-64E622955FAC}" type="pres">
      <dgm:prSet presAssocID="{F56B70DD-CCB5-40BA-BA78-B9C51A40B4B0}" presName="parTxOnlySpace" presStyleCnt="0"/>
      <dgm:spPr/>
    </dgm:pt>
    <dgm:pt modelId="{35E96557-D233-4532-B667-CFD6EC496142}" type="pres">
      <dgm:prSet presAssocID="{5EF7E154-4933-48CD-B5D0-CE620BC67E9E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88B6E3-B793-4246-9419-E0D82C035478}" type="pres">
      <dgm:prSet presAssocID="{58195CF6-4B45-4BDA-AE24-D14B344CCA57}" presName="parTxOnlySpace" presStyleCnt="0"/>
      <dgm:spPr/>
    </dgm:pt>
    <dgm:pt modelId="{13BA8ABF-C773-4B60-9E0B-3ACCFE1D447B}" type="pres">
      <dgm:prSet presAssocID="{FE966B51-E37C-4557-A1F9-7EF75160ACE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746B8F-1024-438A-AEA0-5BB6FD570499}" type="pres">
      <dgm:prSet presAssocID="{355A08E2-0360-449A-90D2-FFA6942A51B7}" presName="parTxOnlySpace" presStyleCnt="0"/>
      <dgm:spPr/>
    </dgm:pt>
    <dgm:pt modelId="{09AFF305-AB61-4444-9A80-A72DBC60A4D0}" type="pres">
      <dgm:prSet presAssocID="{D23D6A38-8118-43AB-9412-095DE03FA20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BE02AC-41E5-4E76-8239-9D5B8E4B36E4}" type="presOf" srcId="{FE966B51-E37C-4557-A1F9-7EF75160ACE3}" destId="{13BA8ABF-C773-4B60-9E0B-3ACCFE1D447B}" srcOrd="0" destOrd="0" presId="urn:microsoft.com/office/officeart/2005/8/layout/chevron1"/>
    <dgm:cxn modelId="{A2E1BF39-A0C5-459B-9469-51E89F6F9FF2}" srcId="{129FD58A-1B40-4DB5-8B58-28DB57FEF640}" destId="{FE966B51-E37C-4557-A1F9-7EF75160ACE3}" srcOrd="2" destOrd="0" parTransId="{B0FD9F18-2C22-44D1-A085-371054845716}" sibTransId="{355A08E2-0360-449A-90D2-FFA6942A51B7}"/>
    <dgm:cxn modelId="{D1C69572-5AA9-4946-853B-188A6DD1D20E}" type="presOf" srcId="{5EF7E154-4933-48CD-B5D0-CE620BC67E9E}" destId="{35E96557-D233-4532-B667-CFD6EC496142}" srcOrd="0" destOrd="0" presId="urn:microsoft.com/office/officeart/2005/8/layout/chevron1"/>
    <dgm:cxn modelId="{94BD16B8-711E-4DBA-BAC1-8423621E834E}" srcId="{129FD58A-1B40-4DB5-8B58-28DB57FEF640}" destId="{D23D6A38-8118-43AB-9412-095DE03FA205}" srcOrd="3" destOrd="0" parTransId="{9D4471D1-0B2C-41AF-9F09-03CE9C3C26A5}" sibTransId="{8FD09346-4FFB-4E50-A0C8-76C1F3A4F000}"/>
    <dgm:cxn modelId="{A14A27E3-B5D3-406A-ABAB-1560E9ADC2A7}" type="presOf" srcId="{D23D6A38-8118-43AB-9412-095DE03FA205}" destId="{09AFF305-AB61-4444-9A80-A72DBC60A4D0}" srcOrd="0" destOrd="0" presId="urn:microsoft.com/office/officeart/2005/8/layout/chevron1"/>
    <dgm:cxn modelId="{B51407F1-25C0-4983-8A1B-744EA089460E}" type="presOf" srcId="{FFC8CB80-B8B1-4B6A-9CC4-E09E080517DA}" destId="{1B35D150-130B-4965-B8A6-C26CE2CE570E}" srcOrd="0" destOrd="0" presId="urn:microsoft.com/office/officeart/2005/8/layout/chevron1"/>
    <dgm:cxn modelId="{8D71A629-2085-4FF1-A9CA-D049DE1953B9}" type="presOf" srcId="{129FD58A-1B40-4DB5-8B58-28DB57FEF640}" destId="{9DB0898A-BC51-49D9-AE99-542585C7CF01}" srcOrd="0" destOrd="0" presId="urn:microsoft.com/office/officeart/2005/8/layout/chevron1"/>
    <dgm:cxn modelId="{54D22E7A-6E01-4EE2-B1D5-2137F860B783}" srcId="{129FD58A-1B40-4DB5-8B58-28DB57FEF640}" destId="{5EF7E154-4933-48CD-B5D0-CE620BC67E9E}" srcOrd="1" destOrd="0" parTransId="{167E369E-88B1-47BA-A83F-BADD255DF1C0}" sibTransId="{58195CF6-4B45-4BDA-AE24-D14B344CCA57}"/>
    <dgm:cxn modelId="{A7AA862F-6FB7-46FE-8B9C-03A58F5689E5}" srcId="{129FD58A-1B40-4DB5-8B58-28DB57FEF640}" destId="{FFC8CB80-B8B1-4B6A-9CC4-E09E080517DA}" srcOrd="0" destOrd="0" parTransId="{BA0A55C3-D9EA-4098-A19A-1B37C3474C1C}" sibTransId="{F56B70DD-CCB5-40BA-BA78-B9C51A40B4B0}"/>
    <dgm:cxn modelId="{20D1F76B-20E5-4274-A85F-1EBCB3FF2C93}" type="presParOf" srcId="{9DB0898A-BC51-49D9-AE99-542585C7CF01}" destId="{1B35D150-130B-4965-B8A6-C26CE2CE570E}" srcOrd="0" destOrd="0" presId="urn:microsoft.com/office/officeart/2005/8/layout/chevron1"/>
    <dgm:cxn modelId="{142B679C-C01A-42C1-BFE0-7789F6B182FF}" type="presParOf" srcId="{9DB0898A-BC51-49D9-AE99-542585C7CF01}" destId="{65312D72-DDF2-4A86-A081-64E622955FAC}" srcOrd="1" destOrd="0" presId="urn:microsoft.com/office/officeart/2005/8/layout/chevron1"/>
    <dgm:cxn modelId="{B79319B2-E86A-4E27-B75E-325195BF9C8A}" type="presParOf" srcId="{9DB0898A-BC51-49D9-AE99-542585C7CF01}" destId="{35E96557-D233-4532-B667-CFD6EC496142}" srcOrd="2" destOrd="0" presId="urn:microsoft.com/office/officeart/2005/8/layout/chevron1"/>
    <dgm:cxn modelId="{9B3D628D-EA6A-46F5-9145-A203B00FFA58}" type="presParOf" srcId="{9DB0898A-BC51-49D9-AE99-542585C7CF01}" destId="{3288B6E3-B793-4246-9419-E0D82C035478}" srcOrd="3" destOrd="0" presId="urn:microsoft.com/office/officeart/2005/8/layout/chevron1"/>
    <dgm:cxn modelId="{755EEB19-33DB-4EC7-9DEE-1D374AA650C4}" type="presParOf" srcId="{9DB0898A-BC51-49D9-AE99-542585C7CF01}" destId="{13BA8ABF-C773-4B60-9E0B-3ACCFE1D447B}" srcOrd="4" destOrd="0" presId="urn:microsoft.com/office/officeart/2005/8/layout/chevron1"/>
    <dgm:cxn modelId="{97C0DA22-F8B3-4F5F-B96E-D9B7E546E5C9}" type="presParOf" srcId="{9DB0898A-BC51-49D9-AE99-542585C7CF01}" destId="{DF746B8F-1024-438A-AEA0-5BB6FD570499}" srcOrd="5" destOrd="0" presId="urn:microsoft.com/office/officeart/2005/8/layout/chevron1"/>
    <dgm:cxn modelId="{54E2DC51-54D6-4067-92D5-ECC77D837AF8}" type="presParOf" srcId="{9DB0898A-BC51-49D9-AE99-542585C7CF01}" destId="{09AFF305-AB61-4444-9A80-A72DBC60A4D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F79A23-66D1-4A3C-A04A-B61E91B54D66}">
      <dsp:nvSpPr>
        <dsp:cNvPr id="0" name=""/>
        <dsp:cNvSpPr/>
      </dsp:nvSpPr>
      <dsp:spPr>
        <a:xfrm rot="5400000">
          <a:off x="-231369" y="234018"/>
          <a:ext cx="1542463" cy="10797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1</a:t>
          </a:r>
        </a:p>
      </dsp:txBody>
      <dsp:txXfrm rot="-5400000">
        <a:off x="1" y="542510"/>
        <a:ext cx="1079724" cy="462739"/>
      </dsp:txXfrm>
    </dsp:sp>
    <dsp:sp modelId="{EC05ACB7-0613-47F4-BA74-8D018CB103D7}">
      <dsp:nvSpPr>
        <dsp:cNvPr id="0" name=""/>
        <dsp:cNvSpPr/>
      </dsp:nvSpPr>
      <dsp:spPr>
        <a:xfrm rot="5400000">
          <a:off x="5417805" y="-4335432"/>
          <a:ext cx="1002601" cy="96787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0" tIns="38100" rIns="38100" bIns="38100" numCol="1" spcCol="1270" anchor="ctr" anchorCtr="0">
          <a:noAutofit/>
        </a:bodyPr>
        <a:lstStyle/>
        <a:p>
          <a:pPr marL="285750" lvl="1" indent="-285750" algn="l" defTabSz="2667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000" kern="1200" dirty="0"/>
            <a:t>Fake News Challenge</a:t>
          </a:r>
        </a:p>
      </dsp:txBody>
      <dsp:txXfrm rot="-5400000">
        <a:off x="1079725" y="51591"/>
        <a:ext cx="9629820" cy="904715"/>
      </dsp:txXfrm>
    </dsp:sp>
    <dsp:sp modelId="{E9AC0450-C19D-4F1C-B0C2-302A49BC14D7}">
      <dsp:nvSpPr>
        <dsp:cNvPr id="0" name=""/>
        <dsp:cNvSpPr/>
      </dsp:nvSpPr>
      <dsp:spPr>
        <a:xfrm rot="5400000">
          <a:off x="-231369" y="1632622"/>
          <a:ext cx="1542463" cy="10797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2</a:t>
          </a:r>
        </a:p>
      </dsp:txBody>
      <dsp:txXfrm rot="-5400000">
        <a:off x="1" y="1941114"/>
        <a:ext cx="1079724" cy="462739"/>
      </dsp:txXfrm>
    </dsp:sp>
    <dsp:sp modelId="{7D563199-7E71-48AA-A4BD-07A73F6CCCC0}">
      <dsp:nvSpPr>
        <dsp:cNvPr id="0" name=""/>
        <dsp:cNvSpPr/>
      </dsp:nvSpPr>
      <dsp:spPr>
        <a:xfrm rot="5400000">
          <a:off x="5417805" y="-2936827"/>
          <a:ext cx="1002601" cy="96787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0" tIns="38100" rIns="38100" bIns="38100" numCol="1" spcCol="1270" anchor="ctr" anchorCtr="0">
          <a:noAutofit/>
        </a:bodyPr>
        <a:lstStyle/>
        <a:p>
          <a:pPr marL="285750" lvl="1" indent="-285750" algn="l" defTabSz="2667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000" kern="1200" dirty="0"/>
            <a:t>Approach</a:t>
          </a:r>
        </a:p>
      </dsp:txBody>
      <dsp:txXfrm rot="-5400000">
        <a:off x="1079725" y="1450196"/>
        <a:ext cx="9629820" cy="904715"/>
      </dsp:txXfrm>
    </dsp:sp>
    <dsp:sp modelId="{BEC78E0F-0960-47DE-B387-84D51C0627FB}">
      <dsp:nvSpPr>
        <dsp:cNvPr id="0" name=""/>
        <dsp:cNvSpPr/>
      </dsp:nvSpPr>
      <dsp:spPr>
        <a:xfrm rot="5400000">
          <a:off x="-231369" y="3031227"/>
          <a:ext cx="1542463" cy="10797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3</a:t>
          </a:r>
        </a:p>
      </dsp:txBody>
      <dsp:txXfrm rot="-5400000">
        <a:off x="1" y="3339719"/>
        <a:ext cx="1079724" cy="462739"/>
      </dsp:txXfrm>
    </dsp:sp>
    <dsp:sp modelId="{060B969D-4C7E-42EF-BAE5-858C40FABAEF}">
      <dsp:nvSpPr>
        <dsp:cNvPr id="0" name=""/>
        <dsp:cNvSpPr/>
      </dsp:nvSpPr>
      <dsp:spPr>
        <a:xfrm rot="5400000">
          <a:off x="5417805" y="-1538222"/>
          <a:ext cx="1002601" cy="96787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0" tIns="38100" rIns="38100" bIns="38100" numCol="1" spcCol="1270" anchor="ctr" anchorCtr="0">
          <a:noAutofit/>
        </a:bodyPr>
        <a:lstStyle/>
        <a:p>
          <a:pPr marL="285750" lvl="1" indent="-285750" algn="l" defTabSz="2667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000" kern="1200" dirty="0"/>
            <a:t>Analysis</a:t>
          </a:r>
        </a:p>
      </dsp:txBody>
      <dsp:txXfrm rot="-5400000">
        <a:off x="1079725" y="2848801"/>
        <a:ext cx="9629820" cy="904715"/>
      </dsp:txXfrm>
    </dsp:sp>
    <dsp:sp modelId="{32616215-CECC-498B-B4D7-61C2C3EA4CF4}">
      <dsp:nvSpPr>
        <dsp:cNvPr id="0" name=""/>
        <dsp:cNvSpPr/>
      </dsp:nvSpPr>
      <dsp:spPr>
        <a:xfrm rot="5400000">
          <a:off x="-231369" y="4429832"/>
          <a:ext cx="1542463" cy="10797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4</a:t>
          </a:r>
        </a:p>
      </dsp:txBody>
      <dsp:txXfrm rot="-5400000">
        <a:off x="1" y="4738324"/>
        <a:ext cx="1079724" cy="462739"/>
      </dsp:txXfrm>
    </dsp:sp>
    <dsp:sp modelId="{97AE9ECE-3569-4656-BA43-A08203F08286}">
      <dsp:nvSpPr>
        <dsp:cNvPr id="0" name=""/>
        <dsp:cNvSpPr/>
      </dsp:nvSpPr>
      <dsp:spPr>
        <a:xfrm rot="5400000">
          <a:off x="5417805" y="-139618"/>
          <a:ext cx="1002601" cy="96787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0" tIns="38100" rIns="38100" bIns="38100" numCol="1" spcCol="1270" anchor="ctr" anchorCtr="0">
          <a:noAutofit/>
        </a:bodyPr>
        <a:lstStyle/>
        <a:p>
          <a:pPr marL="285750" lvl="1" indent="-285750" algn="l" defTabSz="2667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000" kern="1200" dirty="0"/>
            <a:t>Conclusions</a:t>
          </a:r>
        </a:p>
      </dsp:txBody>
      <dsp:txXfrm rot="-5400000">
        <a:off x="1079725" y="4247405"/>
        <a:ext cx="9629820" cy="90471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35D150-130B-4965-B8A6-C26CE2CE570E}">
      <dsp:nvSpPr>
        <dsp:cNvPr id="0" name=""/>
        <dsp:cNvSpPr/>
      </dsp:nvSpPr>
      <dsp:spPr>
        <a:xfrm>
          <a:off x="5110" y="0"/>
          <a:ext cx="2975056" cy="6627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FNC</a:t>
          </a:r>
        </a:p>
      </dsp:txBody>
      <dsp:txXfrm>
        <a:off x="336476" y="0"/>
        <a:ext cx="2312325" cy="662731"/>
      </dsp:txXfrm>
    </dsp:sp>
    <dsp:sp modelId="{35E96557-D233-4532-B667-CFD6EC496142}">
      <dsp:nvSpPr>
        <dsp:cNvPr id="0" name=""/>
        <dsp:cNvSpPr/>
      </dsp:nvSpPr>
      <dsp:spPr>
        <a:xfrm>
          <a:off x="2682662" y="0"/>
          <a:ext cx="2975056" cy="662731"/>
        </a:xfrm>
        <a:prstGeom prst="chevron">
          <a:avLst/>
        </a:prstGeom>
        <a:solidFill>
          <a:schemeClr val="bg2">
            <a:lumMod val="90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Approach</a:t>
          </a:r>
        </a:p>
      </dsp:txBody>
      <dsp:txXfrm>
        <a:off x="3014028" y="0"/>
        <a:ext cx="2312325" cy="662731"/>
      </dsp:txXfrm>
    </dsp:sp>
    <dsp:sp modelId="{13BA8ABF-C773-4B60-9E0B-3ACCFE1D447B}">
      <dsp:nvSpPr>
        <dsp:cNvPr id="0" name=""/>
        <dsp:cNvSpPr/>
      </dsp:nvSpPr>
      <dsp:spPr>
        <a:xfrm>
          <a:off x="5360213" y="0"/>
          <a:ext cx="2975056" cy="662731"/>
        </a:xfrm>
        <a:prstGeom prst="chevron">
          <a:avLst/>
        </a:prstGeom>
        <a:solidFill>
          <a:schemeClr val="bg2">
            <a:lumMod val="90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Analysis</a:t>
          </a:r>
        </a:p>
      </dsp:txBody>
      <dsp:txXfrm>
        <a:off x="5691579" y="0"/>
        <a:ext cx="2312325" cy="662731"/>
      </dsp:txXfrm>
    </dsp:sp>
    <dsp:sp modelId="{09AFF305-AB61-4444-9A80-A72DBC60A4D0}">
      <dsp:nvSpPr>
        <dsp:cNvPr id="0" name=""/>
        <dsp:cNvSpPr/>
      </dsp:nvSpPr>
      <dsp:spPr>
        <a:xfrm>
          <a:off x="8037764" y="0"/>
          <a:ext cx="2975056" cy="662731"/>
        </a:xfrm>
        <a:prstGeom prst="chevron">
          <a:avLst/>
        </a:prstGeom>
        <a:solidFill>
          <a:schemeClr val="bg2">
            <a:lumMod val="90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Conclusions</a:t>
          </a:r>
        </a:p>
      </dsp:txBody>
      <dsp:txXfrm>
        <a:off x="8369130" y="0"/>
        <a:ext cx="2312325" cy="662731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35D150-130B-4965-B8A6-C26CE2CE570E}">
      <dsp:nvSpPr>
        <dsp:cNvPr id="0" name=""/>
        <dsp:cNvSpPr/>
      </dsp:nvSpPr>
      <dsp:spPr>
        <a:xfrm>
          <a:off x="5110" y="0"/>
          <a:ext cx="2975056" cy="662731"/>
        </a:xfrm>
        <a:prstGeom prst="chevron">
          <a:avLst/>
        </a:prstGeom>
        <a:solidFill>
          <a:schemeClr val="bg2">
            <a:lumMod val="90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FNC</a:t>
          </a:r>
        </a:p>
      </dsp:txBody>
      <dsp:txXfrm>
        <a:off x="336476" y="0"/>
        <a:ext cx="2312325" cy="662731"/>
      </dsp:txXfrm>
    </dsp:sp>
    <dsp:sp modelId="{35E96557-D233-4532-B667-CFD6EC496142}">
      <dsp:nvSpPr>
        <dsp:cNvPr id="0" name=""/>
        <dsp:cNvSpPr/>
      </dsp:nvSpPr>
      <dsp:spPr>
        <a:xfrm>
          <a:off x="2682662" y="0"/>
          <a:ext cx="2975056" cy="662731"/>
        </a:xfrm>
        <a:prstGeom prst="chevron">
          <a:avLst/>
        </a:prstGeom>
        <a:solidFill>
          <a:srgbClr val="6F6F74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Approach</a:t>
          </a:r>
        </a:p>
      </dsp:txBody>
      <dsp:txXfrm>
        <a:off x="3014028" y="0"/>
        <a:ext cx="2312325" cy="662731"/>
      </dsp:txXfrm>
    </dsp:sp>
    <dsp:sp modelId="{13BA8ABF-C773-4B60-9E0B-3ACCFE1D447B}">
      <dsp:nvSpPr>
        <dsp:cNvPr id="0" name=""/>
        <dsp:cNvSpPr/>
      </dsp:nvSpPr>
      <dsp:spPr>
        <a:xfrm>
          <a:off x="5360213" y="0"/>
          <a:ext cx="2975056" cy="662731"/>
        </a:xfrm>
        <a:prstGeom prst="chevron">
          <a:avLst/>
        </a:prstGeom>
        <a:solidFill>
          <a:schemeClr val="bg2">
            <a:lumMod val="90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Analysis</a:t>
          </a:r>
        </a:p>
      </dsp:txBody>
      <dsp:txXfrm>
        <a:off x="5691579" y="0"/>
        <a:ext cx="2312325" cy="662731"/>
      </dsp:txXfrm>
    </dsp:sp>
    <dsp:sp modelId="{09AFF305-AB61-4444-9A80-A72DBC60A4D0}">
      <dsp:nvSpPr>
        <dsp:cNvPr id="0" name=""/>
        <dsp:cNvSpPr/>
      </dsp:nvSpPr>
      <dsp:spPr>
        <a:xfrm>
          <a:off x="8037764" y="0"/>
          <a:ext cx="2975056" cy="662731"/>
        </a:xfrm>
        <a:prstGeom prst="chevron">
          <a:avLst/>
        </a:prstGeom>
        <a:solidFill>
          <a:schemeClr val="bg2">
            <a:lumMod val="90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Conclusions</a:t>
          </a:r>
        </a:p>
      </dsp:txBody>
      <dsp:txXfrm>
        <a:off x="8369130" y="0"/>
        <a:ext cx="2312325" cy="662731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35D150-130B-4965-B8A6-C26CE2CE570E}">
      <dsp:nvSpPr>
        <dsp:cNvPr id="0" name=""/>
        <dsp:cNvSpPr/>
      </dsp:nvSpPr>
      <dsp:spPr>
        <a:xfrm>
          <a:off x="5110" y="0"/>
          <a:ext cx="2975056" cy="662731"/>
        </a:xfrm>
        <a:prstGeom prst="chevron">
          <a:avLst/>
        </a:prstGeom>
        <a:solidFill>
          <a:schemeClr val="bg2">
            <a:lumMod val="90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FNC</a:t>
          </a:r>
        </a:p>
      </dsp:txBody>
      <dsp:txXfrm>
        <a:off x="336476" y="0"/>
        <a:ext cx="2312325" cy="662731"/>
      </dsp:txXfrm>
    </dsp:sp>
    <dsp:sp modelId="{35E96557-D233-4532-B667-CFD6EC496142}">
      <dsp:nvSpPr>
        <dsp:cNvPr id="0" name=""/>
        <dsp:cNvSpPr/>
      </dsp:nvSpPr>
      <dsp:spPr>
        <a:xfrm>
          <a:off x="2682662" y="0"/>
          <a:ext cx="2975056" cy="662731"/>
        </a:xfrm>
        <a:prstGeom prst="chevron">
          <a:avLst/>
        </a:prstGeom>
        <a:solidFill>
          <a:schemeClr val="bg2">
            <a:lumMod val="90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Approach</a:t>
          </a:r>
        </a:p>
      </dsp:txBody>
      <dsp:txXfrm>
        <a:off x="3014028" y="0"/>
        <a:ext cx="2312325" cy="662731"/>
      </dsp:txXfrm>
    </dsp:sp>
    <dsp:sp modelId="{13BA8ABF-C773-4B60-9E0B-3ACCFE1D447B}">
      <dsp:nvSpPr>
        <dsp:cNvPr id="0" name=""/>
        <dsp:cNvSpPr/>
      </dsp:nvSpPr>
      <dsp:spPr>
        <a:xfrm>
          <a:off x="5360213" y="0"/>
          <a:ext cx="2975056" cy="662731"/>
        </a:xfrm>
        <a:prstGeom prst="chevron">
          <a:avLst/>
        </a:prstGeom>
        <a:solidFill>
          <a:schemeClr val="accent1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Analysis</a:t>
          </a:r>
        </a:p>
      </dsp:txBody>
      <dsp:txXfrm>
        <a:off x="5691579" y="0"/>
        <a:ext cx="2312325" cy="662731"/>
      </dsp:txXfrm>
    </dsp:sp>
    <dsp:sp modelId="{09AFF305-AB61-4444-9A80-A72DBC60A4D0}">
      <dsp:nvSpPr>
        <dsp:cNvPr id="0" name=""/>
        <dsp:cNvSpPr/>
      </dsp:nvSpPr>
      <dsp:spPr>
        <a:xfrm>
          <a:off x="8037764" y="0"/>
          <a:ext cx="2975056" cy="662731"/>
        </a:xfrm>
        <a:prstGeom prst="chevron">
          <a:avLst/>
        </a:prstGeom>
        <a:solidFill>
          <a:schemeClr val="bg2">
            <a:lumMod val="90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Conclusions</a:t>
          </a:r>
        </a:p>
      </dsp:txBody>
      <dsp:txXfrm>
        <a:off x="8369130" y="0"/>
        <a:ext cx="2312325" cy="662731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C32FC-49E7-407F-AE34-072A10E156C4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2D441-C9F5-4251-B70A-31884E905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9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2D441-C9F5-4251-B70A-31884E9051E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04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2D441-C9F5-4251-B70A-31884E9051E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75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64DC8DB-1E00-4229-8AAD-9ABCD30DF1C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488FAA0-7C1C-4508-95F4-FBABC8EEA26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81158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C8DB-1E00-4229-8AAD-9ABCD30DF1C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FAA0-7C1C-4508-95F4-FBABC8EEA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74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C8DB-1E00-4229-8AAD-9ABCD30DF1C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FAA0-7C1C-4508-95F4-FBABC8EEA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38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66255"/>
            <a:ext cx="10758332" cy="6733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592" y="1022465"/>
            <a:ext cx="10758332" cy="49973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C8DB-1E00-4229-8AAD-9ABCD30DF1C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FAA0-7C1C-4508-95F4-FBABC8EEA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5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C8DB-1E00-4229-8AAD-9ABCD30DF1C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FAA0-7C1C-4508-95F4-FBABC8EEA26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7201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C8DB-1E00-4229-8AAD-9ABCD30DF1C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FAA0-7C1C-4508-95F4-FBABC8EEA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30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C8DB-1E00-4229-8AAD-9ABCD30DF1C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FAA0-7C1C-4508-95F4-FBABC8EEA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52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C8DB-1E00-4229-8AAD-9ABCD30DF1C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FAA0-7C1C-4508-95F4-FBABC8EEA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90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C8DB-1E00-4229-8AAD-9ABCD30DF1C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FAA0-7C1C-4508-95F4-FBABC8EEA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75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C8DB-1E00-4229-8AAD-9ABCD30DF1C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FAA0-7C1C-4508-95F4-FBABC8EEA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7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C8DB-1E00-4229-8AAD-9ABCD30DF1C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FAA0-7C1C-4508-95F4-FBABC8EEA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2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64DC8DB-1E00-4229-8AAD-9ABCD30DF1C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488FAA0-7C1C-4508-95F4-FBABC8EEA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8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13.emf"/><Relationship Id="rId7" Type="http://schemas.openxmlformats.org/officeDocument/2006/relationships/diagramColors" Target="../diagrams/colors1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microsoft.com/office/2007/relationships/diagramDrawing" Target="../diagrams/drawing16.xml"/><Relationship Id="rId3" Type="http://schemas.openxmlformats.org/officeDocument/2006/relationships/diagramLayout" Target="../diagrams/layout15.xml"/><Relationship Id="rId7" Type="http://schemas.openxmlformats.org/officeDocument/2006/relationships/image" Target="../media/image15.emf"/><Relationship Id="rId12" Type="http://schemas.openxmlformats.org/officeDocument/2006/relationships/diagramColors" Target="../diagrams/colors16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11" Type="http://schemas.openxmlformats.org/officeDocument/2006/relationships/diagramQuickStyle" Target="../diagrams/quickStyle16.xml"/><Relationship Id="rId5" Type="http://schemas.openxmlformats.org/officeDocument/2006/relationships/diagramColors" Target="../diagrams/colors15.xml"/><Relationship Id="rId10" Type="http://schemas.openxmlformats.org/officeDocument/2006/relationships/diagramLayout" Target="../diagrams/layout16.xml"/><Relationship Id="rId4" Type="http://schemas.openxmlformats.org/officeDocument/2006/relationships/diagramQuickStyle" Target="../diagrams/quickStyle15.xml"/><Relationship Id="rId9" Type="http://schemas.openxmlformats.org/officeDocument/2006/relationships/diagramData" Target="../diagrams/data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diagramData" Target="../diagrams/data21.xml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0.png"/><Relationship Id="rId17" Type="http://schemas.microsoft.com/office/2007/relationships/diagramDrawing" Target="../diagrams/drawing21.xml"/><Relationship Id="rId2" Type="http://schemas.openxmlformats.org/officeDocument/2006/relationships/image" Target="../media/image20.png"/><Relationship Id="rId16" Type="http://schemas.openxmlformats.org/officeDocument/2006/relationships/diagramColors" Target="../diagrams/colors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0.png"/><Relationship Id="rId15" Type="http://schemas.openxmlformats.org/officeDocument/2006/relationships/diagramQuickStyle" Target="../diagrams/quickStyle21.xml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diagramLayout" Target="../diagrams/layout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4.xml"/><Relationship Id="rId7" Type="http://schemas.microsoft.com/office/2007/relationships/diagramDrawing" Target="../diagrams/drawing24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4.xml"/><Relationship Id="rId5" Type="http://schemas.openxmlformats.org/officeDocument/2006/relationships/diagramQuickStyle" Target="../diagrams/quickStyle24.xml"/><Relationship Id="rId4" Type="http://schemas.openxmlformats.org/officeDocument/2006/relationships/diagramLayout" Target="../diagrams/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5.xml"/><Relationship Id="rId7" Type="http://schemas.microsoft.com/office/2007/relationships/diagramDrawing" Target="../diagrams/drawing25.xml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5.xml"/><Relationship Id="rId5" Type="http://schemas.openxmlformats.org/officeDocument/2006/relationships/diagramQuickStyle" Target="../diagrams/quickStyle25.xml"/><Relationship Id="rId4" Type="http://schemas.openxmlformats.org/officeDocument/2006/relationships/diagramLayout" Target="../diagrams/layout2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6.xml"/><Relationship Id="rId3" Type="http://schemas.openxmlformats.org/officeDocument/2006/relationships/image" Target="../media/image24.png"/><Relationship Id="rId7" Type="http://schemas.openxmlformats.org/officeDocument/2006/relationships/diagramData" Target="../diagrams/data26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microsoft.com/office/2007/relationships/diagramDrawing" Target="../diagrams/drawing26.xml"/><Relationship Id="rId5" Type="http://schemas.openxmlformats.org/officeDocument/2006/relationships/image" Target="../media/image26.png"/><Relationship Id="rId10" Type="http://schemas.openxmlformats.org/officeDocument/2006/relationships/diagramColors" Target="../diagrams/colors26.xml"/><Relationship Id="rId4" Type="http://schemas.openxmlformats.org/officeDocument/2006/relationships/image" Target="../media/image25.png"/><Relationship Id="rId9" Type="http://schemas.openxmlformats.org/officeDocument/2006/relationships/diagramQuickStyle" Target="../diagrams/quickStyle26.xml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7.xml"/><Relationship Id="rId3" Type="http://schemas.openxmlformats.org/officeDocument/2006/relationships/image" Target="../media/image29.png"/><Relationship Id="rId7" Type="http://schemas.openxmlformats.org/officeDocument/2006/relationships/diagramColors" Target="../diagrams/colors27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7.xml"/><Relationship Id="rId5" Type="http://schemas.openxmlformats.org/officeDocument/2006/relationships/diagramLayout" Target="../diagrams/layout27.xml"/><Relationship Id="rId4" Type="http://schemas.openxmlformats.org/officeDocument/2006/relationships/diagramData" Target="../diagrams/data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8.xml"/><Relationship Id="rId7" Type="http://schemas.microsoft.com/office/2007/relationships/diagramDrawing" Target="../diagrams/drawing28.xml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8.xml"/><Relationship Id="rId5" Type="http://schemas.openxmlformats.org/officeDocument/2006/relationships/diagramQuickStyle" Target="../diagrams/quickStyle28.xml"/><Relationship Id="rId4" Type="http://schemas.openxmlformats.org/officeDocument/2006/relationships/diagramLayout" Target="../diagrams/layout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7" Type="http://schemas.openxmlformats.org/officeDocument/2006/relationships/image" Target="../media/image31.emf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1.xml"/><Relationship Id="rId7" Type="http://schemas.microsoft.com/office/2007/relationships/diagramDrawing" Target="../diagrams/drawing31.xml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1.xml"/><Relationship Id="rId5" Type="http://schemas.openxmlformats.org/officeDocument/2006/relationships/diagramQuickStyle" Target="../diagrams/quickStyle31.xml"/><Relationship Id="rId4" Type="http://schemas.openxmlformats.org/officeDocument/2006/relationships/diagramLayout" Target="../diagrams/layout3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diagramData" Target="../diagrams/data32.xml"/><Relationship Id="rId7" Type="http://schemas.microsoft.com/office/2007/relationships/diagramDrawing" Target="../diagrams/drawing3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2.xml"/><Relationship Id="rId5" Type="http://schemas.openxmlformats.org/officeDocument/2006/relationships/diagramQuickStyle" Target="../diagrams/quickStyle32.xml"/><Relationship Id="rId4" Type="http://schemas.openxmlformats.org/officeDocument/2006/relationships/diagramLayout" Target="../diagrams/layout32.xml"/><Relationship Id="rId9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3.xml"/><Relationship Id="rId7" Type="http://schemas.microsoft.com/office/2007/relationships/diagramDrawing" Target="../diagrams/drawing3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3.xml"/><Relationship Id="rId5" Type="http://schemas.openxmlformats.org/officeDocument/2006/relationships/diagramQuickStyle" Target="../diagrams/quickStyle33.xml"/><Relationship Id="rId4" Type="http://schemas.openxmlformats.org/officeDocument/2006/relationships/diagramLayout" Target="../diagrams/layout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4.xml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4.xml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5.xml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5.xml"/><Relationship Id="rId5" Type="http://schemas.openxmlformats.org/officeDocument/2006/relationships/diagramColors" Target="../diagrams/colors35.xml"/><Relationship Id="rId4" Type="http://schemas.openxmlformats.org/officeDocument/2006/relationships/diagramQuickStyle" Target="../diagrams/quickStyl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6.xml"/><Relationship Id="rId7" Type="http://schemas.microsoft.com/office/2007/relationships/diagramDrawing" Target="../diagrams/drawing36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6.xml"/><Relationship Id="rId5" Type="http://schemas.openxmlformats.org/officeDocument/2006/relationships/diagramQuickStyle" Target="../diagrams/quickStyle36.xml"/><Relationship Id="rId4" Type="http://schemas.openxmlformats.org/officeDocument/2006/relationships/diagramLayout" Target="../diagrams/layout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6.xml"/><Relationship Id="rId3" Type="http://schemas.openxmlformats.org/officeDocument/2006/relationships/image" Target="../media/image5.jpeg"/><Relationship Id="rId7" Type="http://schemas.openxmlformats.org/officeDocument/2006/relationships/diagramLayout" Target="../diagrams/layout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6.xml"/><Relationship Id="rId5" Type="http://schemas.openxmlformats.org/officeDocument/2006/relationships/image" Target="../media/image7.png"/><Relationship Id="rId10" Type="http://schemas.microsoft.com/office/2007/relationships/diagramDrawing" Target="../diagrams/drawing6.xml"/><Relationship Id="rId4" Type="http://schemas.openxmlformats.org/officeDocument/2006/relationships/image" Target="../media/image6.jpeg"/><Relationship Id="rId9" Type="http://schemas.openxmlformats.org/officeDocument/2006/relationships/diagramColors" Target="../diagrams/colors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8.emf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9.emf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443619"/>
            <a:ext cx="9418320" cy="3026121"/>
          </a:xfrm>
        </p:spPr>
        <p:txBody>
          <a:bodyPr>
            <a:normAutofit/>
          </a:bodyPr>
          <a:lstStyle/>
          <a:p>
            <a:r>
              <a:rPr lang="en-US" sz="6600" dirty="0"/>
              <a:t>Fake News Challenge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3723237"/>
            <a:ext cx="9418320" cy="1691640"/>
          </a:xfrm>
        </p:spPr>
        <p:txBody>
          <a:bodyPr/>
          <a:lstStyle/>
          <a:p>
            <a:r>
              <a:rPr lang="en-US" i="1" dirty="0"/>
              <a:t>Stage 1: Stance Classification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1728" y="5996226"/>
            <a:ext cx="68705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tx2"/>
                </a:solidFill>
              </a:rPr>
              <a:t>Xinyu</a:t>
            </a:r>
            <a:r>
              <a:rPr lang="en-US" sz="1600" dirty="0">
                <a:solidFill>
                  <a:schemeClr val="tx2"/>
                </a:solidFill>
              </a:rPr>
              <a:t> Wang, </a:t>
            </a:r>
            <a:r>
              <a:rPr lang="en-US" sz="1600" dirty="0" err="1">
                <a:solidFill>
                  <a:schemeClr val="tx2"/>
                </a:solidFill>
              </a:rPr>
              <a:t>Junzhuo</a:t>
            </a:r>
            <a:r>
              <a:rPr lang="en-US" sz="1600" dirty="0">
                <a:solidFill>
                  <a:schemeClr val="tx2"/>
                </a:solidFill>
              </a:rPr>
              <a:t> Chen, Jacob Evans</a:t>
            </a:r>
          </a:p>
          <a:p>
            <a:r>
              <a:rPr lang="en-US" sz="1600" dirty="0">
                <a:solidFill>
                  <a:schemeClr val="tx2"/>
                </a:solidFill>
              </a:rPr>
              <a:t>Computational Data Analysis</a:t>
            </a:r>
          </a:p>
          <a:p>
            <a:r>
              <a:rPr lang="en-US" sz="1600" dirty="0">
                <a:solidFill>
                  <a:schemeClr val="tx2"/>
                </a:solidFill>
              </a:rPr>
              <a:t>Georgia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2681269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22" y="1063599"/>
            <a:ext cx="9890462" cy="46013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Current Framework</a:t>
            </a:r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164592" y="6082018"/>
          <a:ext cx="11017932" cy="662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51703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Bag-of-Words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592" y="1022465"/>
            <a:ext cx="9722358" cy="4997335"/>
          </a:xfrm>
        </p:spPr>
        <p:txBody>
          <a:bodyPr/>
          <a:lstStyle/>
          <a:p>
            <a:r>
              <a:rPr lang="en-US" sz="2400" dirty="0"/>
              <a:t>Maps documents to vector space</a:t>
            </a:r>
          </a:p>
          <a:p>
            <a:pPr lvl="1"/>
            <a:r>
              <a:rPr lang="en-US" sz="2400" dirty="0"/>
              <a:t>Dimensions of space = vocabulary of corpus </a:t>
            </a:r>
          </a:p>
          <a:p>
            <a:r>
              <a:rPr lang="en-US" sz="2400" dirty="0"/>
              <a:t>Mapping functions:</a:t>
            </a:r>
          </a:p>
          <a:p>
            <a:pPr lvl="1"/>
            <a:r>
              <a:rPr lang="en-US" sz="2400" dirty="0"/>
              <a:t>Binary</a:t>
            </a:r>
          </a:p>
          <a:p>
            <a:pPr lvl="1"/>
            <a:r>
              <a:rPr lang="en-US" sz="2400" dirty="0"/>
              <a:t>Frequency</a:t>
            </a:r>
          </a:p>
          <a:p>
            <a:pPr lvl="1"/>
            <a:r>
              <a:rPr lang="en-US" sz="2400" dirty="0" err="1"/>
              <a:t>Tf-idf</a:t>
            </a:r>
            <a:r>
              <a:rPr lang="en-US" sz="2400" dirty="0"/>
              <a:t> </a:t>
            </a:r>
          </a:p>
          <a:p>
            <a:pPr lvl="1"/>
            <a:endParaRPr lang="en-US" sz="2400" dirty="0"/>
          </a:p>
          <a:p>
            <a:r>
              <a:rPr lang="en-US" sz="2800" dirty="0"/>
              <a:t>Motivation:</a:t>
            </a:r>
          </a:p>
          <a:p>
            <a:pPr lvl="1"/>
            <a:r>
              <a:rPr lang="en-US" sz="2600" dirty="0"/>
              <a:t>Widely accepted</a:t>
            </a:r>
          </a:p>
          <a:p>
            <a:pPr lvl="1"/>
            <a:r>
              <a:rPr lang="en-US" sz="2600" dirty="0"/>
              <a:t>Captures topical information, loses context</a:t>
            </a:r>
          </a:p>
          <a:p>
            <a:pPr lvl="1"/>
            <a:r>
              <a:rPr lang="en-US" sz="2600" dirty="0"/>
              <a:t>Simple implementation</a:t>
            </a:r>
          </a:p>
          <a:p>
            <a:endParaRPr lang="en-US" sz="2600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620769" y="1931361"/>
            <a:ext cx="7607475" cy="3058882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525425102"/>
              </p:ext>
            </p:extLst>
          </p:nvPr>
        </p:nvGraphicFramePr>
        <p:xfrm>
          <a:off x="164592" y="6082018"/>
          <a:ext cx="11017932" cy="662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4951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Bag-of-Words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Binary encoding example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561869"/>
              </p:ext>
            </p:extLst>
          </p:nvPr>
        </p:nvGraphicFramePr>
        <p:xfrm>
          <a:off x="462325" y="2835331"/>
          <a:ext cx="3453671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2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254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0323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0323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2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like turtles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066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You like apples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244216"/>
              </p:ext>
            </p:extLst>
          </p:nvPr>
        </p:nvGraphicFramePr>
        <p:xfrm>
          <a:off x="6176096" y="2888963"/>
          <a:ext cx="4910876" cy="12643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87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31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01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935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801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8935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35449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Turtles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You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794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2648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4548334" y="3535041"/>
            <a:ext cx="9954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967894478"/>
              </p:ext>
            </p:extLst>
          </p:nvPr>
        </p:nvGraphicFramePr>
        <p:xfrm>
          <a:off x="164592" y="6082018"/>
          <a:ext cx="11017932" cy="662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8647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22" y="1063600"/>
            <a:ext cx="9890462" cy="46013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Current Framework</a:t>
            </a:r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164592" y="6082018"/>
          <a:ext cx="11017932" cy="662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82858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word2vec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Well established deep-learning model that maps words to real-valued vectors </a:t>
            </a:r>
            <a:r>
              <a:rPr lang="en-US" sz="2400" i="1" dirty="0"/>
              <a:t>while preserving their semantic meaning</a:t>
            </a:r>
          </a:p>
          <a:p>
            <a:r>
              <a:rPr lang="en-US" sz="2400" dirty="0"/>
              <a:t>Sequential vectors preserve semantic </a:t>
            </a:r>
            <a:r>
              <a:rPr lang="en-US" sz="2400" i="1" dirty="0"/>
              <a:t>and</a:t>
            </a:r>
            <a:r>
              <a:rPr lang="en-US" sz="2400" dirty="0"/>
              <a:t> contextual information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606040" y="2934240"/>
                <a:ext cx="5279922" cy="586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𝑤𝑜𝑚𝑎𝑛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𝑟𝑜𝑦𝑎𝑙𝑡𝑦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𝑞𝑢𝑒𝑒𝑛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040" y="2934240"/>
                <a:ext cx="5279922" cy="58689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860" y="4025030"/>
            <a:ext cx="5688482" cy="1490871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15855767"/>
              </p:ext>
            </p:extLst>
          </p:nvPr>
        </p:nvGraphicFramePr>
        <p:xfrm>
          <a:off x="164592" y="6082018"/>
          <a:ext cx="11017932" cy="662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54854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22" y="1063601"/>
            <a:ext cx="9890462" cy="46013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Current Framework</a:t>
            </a:r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164592" y="6082018"/>
          <a:ext cx="11017932" cy="662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33736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Approach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8972559"/>
              </p:ext>
            </p:extLst>
          </p:nvPr>
        </p:nvGraphicFramePr>
        <p:xfrm>
          <a:off x="193939" y="941310"/>
          <a:ext cx="7211796" cy="49434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82097" y="372304"/>
            <a:ext cx="1947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“War on drugs”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288855" y="814171"/>
            <a:ext cx="9053" cy="222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grayscl/>
          </a:blip>
          <a:stretch>
            <a:fillRect/>
          </a:stretch>
        </p:blipFill>
        <p:spPr>
          <a:xfrm>
            <a:off x="8295667" y="1065635"/>
            <a:ext cx="2022588" cy="404066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9275275" y="1427349"/>
            <a:ext cx="9053" cy="222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311239"/>
              </p:ext>
            </p:extLst>
          </p:nvPr>
        </p:nvGraphicFramePr>
        <p:xfrm>
          <a:off x="7746243" y="1727530"/>
          <a:ext cx="3139541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394">
                  <a:extLst>
                    <a:ext uri="{9D8B030D-6E8A-4147-A177-3AD203B41FA5}">
                      <a16:colId xmlns:a16="http://schemas.microsoft.com/office/drawing/2014/main" xmlns="" val="2721470032"/>
                    </a:ext>
                  </a:extLst>
                </a:gridCol>
                <a:gridCol w="452674">
                  <a:extLst>
                    <a:ext uri="{9D8B030D-6E8A-4147-A177-3AD203B41FA5}">
                      <a16:colId xmlns:a16="http://schemas.microsoft.com/office/drawing/2014/main" xmlns="" val="14099182"/>
                    </a:ext>
                  </a:extLst>
                </a:gridCol>
                <a:gridCol w="479833">
                  <a:extLst>
                    <a:ext uri="{9D8B030D-6E8A-4147-A177-3AD203B41FA5}">
                      <a16:colId xmlns:a16="http://schemas.microsoft.com/office/drawing/2014/main" xmlns="" val="4014562985"/>
                    </a:ext>
                  </a:extLst>
                </a:gridCol>
                <a:gridCol w="788237">
                  <a:extLst>
                    <a:ext uri="{9D8B030D-6E8A-4147-A177-3AD203B41FA5}">
                      <a16:colId xmlns:a16="http://schemas.microsoft.com/office/drawing/2014/main" xmlns="" val="998232627"/>
                    </a:ext>
                  </a:extLst>
                </a:gridCol>
                <a:gridCol w="678425">
                  <a:extLst>
                    <a:ext uri="{9D8B030D-6E8A-4147-A177-3AD203B41FA5}">
                      <a16:colId xmlns:a16="http://schemas.microsoft.com/office/drawing/2014/main" xmlns="" val="1802485650"/>
                    </a:ext>
                  </a:extLst>
                </a:gridCol>
                <a:gridCol w="334978">
                  <a:extLst>
                    <a:ext uri="{9D8B030D-6E8A-4147-A177-3AD203B41FA5}">
                      <a16:colId xmlns:a16="http://schemas.microsoft.com/office/drawing/2014/main" xmlns="" val="2094931749"/>
                    </a:ext>
                  </a:extLst>
                </a:gridCol>
              </a:tblGrid>
              <a:tr h="17347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war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peace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08293444"/>
                  </a:ext>
                </a:extLst>
              </a:tr>
              <a:tr h="17347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36717831"/>
                  </a:ext>
                </a:extLst>
              </a:tr>
              <a:tr h="17347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69221460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9284328" y="2747198"/>
            <a:ext cx="9053" cy="222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477091"/>
              </p:ext>
            </p:extLst>
          </p:nvPr>
        </p:nvGraphicFramePr>
        <p:xfrm>
          <a:off x="7699979" y="3074142"/>
          <a:ext cx="3312142" cy="9154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873">
                  <a:extLst>
                    <a:ext uri="{9D8B030D-6E8A-4147-A177-3AD203B41FA5}">
                      <a16:colId xmlns:a16="http://schemas.microsoft.com/office/drawing/2014/main" xmlns="" val="2721470032"/>
                    </a:ext>
                  </a:extLst>
                </a:gridCol>
                <a:gridCol w="851026">
                  <a:extLst>
                    <a:ext uri="{9D8B030D-6E8A-4147-A177-3AD203B41FA5}">
                      <a16:colId xmlns:a16="http://schemas.microsoft.com/office/drawing/2014/main" xmlns="" val="14099182"/>
                    </a:ext>
                  </a:extLst>
                </a:gridCol>
                <a:gridCol w="805758">
                  <a:extLst>
                    <a:ext uri="{9D8B030D-6E8A-4147-A177-3AD203B41FA5}">
                      <a16:colId xmlns:a16="http://schemas.microsoft.com/office/drawing/2014/main" xmlns="" val="4014562985"/>
                    </a:ext>
                  </a:extLst>
                </a:gridCol>
                <a:gridCol w="778598">
                  <a:extLst>
                    <a:ext uri="{9D8B030D-6E8A-4147-A177-3AD203B41FA5}">
                      <a16:colId xmlns:a16="http://schemas.microsoft.com/office/drawing/2014/main" xmlns="" val="998232627"/>
                    </a:ext>
                  </a:extLst>
                </a:gridCol>
                <a:gridCol w="488887">
                  <a:extLst>
                    <a:ext uri="{9D8B030D-6E8A-4147-A177-3AD203B41FA5}">
                      <a16:colId xmlns:a16="http://schemas.microsoft.com/office/drawing/2014/main" xmlns="" val="2094931749"/>
                    </a:ext>
                  </a:extLst>
                </a:gridCol>
              </a:tblGrid>
              <a:tr h="30580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topic0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topic1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topic2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08293444"/>
                  </a:ext>
                </a:extLst>
              </a:tr>
              <a:tr h="29678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36717831"/>
                  </a:ext>
                </a:extLst>
              </a:tr>
              <a:tr h="29678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47413056"/>
                  </a:ext>
                </a:extLst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 flipH="1">
            <a:off x="8382097" y="4093814"/>
            <a:ext cx="607994" cy="290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894961" y="4819799"/>
            <a:ext cx="778733" cy="8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95273" y="4401574"/>
            <a:ext cx="1825630" cy="1672202"/>
          </a:xfrm>
          <a:prstGeom prst="rect">
            <a:avLst/>
          </a:prstGeom>
        </p:spPr>
      </p:pic>
      <p:graphicFrame>
        <p:nvGraphicFramePr>
          <p:cNvPr id="33" name="Diagram 32"/>
          <p:cNvGraphicFramePr/>
          <p:nvPr>
            <p:extLst>
              <p:ext uri="{D42A27DB-BD31-4B8C-83A1-F6EECF244321}">
                <p14:modId xmlns:p14="http://schemas.microsoft.com/office/powerpoint/2010/main" val="680473991"/>
              </p:ext>
            </p:extLst>
          </p:nvPr>
        </p:nvGraphicFramePr>
        <p:xfrm>
          <a:off x="164592" y="6082018"/>
          <a:ext cx="11017932" cy="662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1014363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Latent </a:t>
            </a:r>
            <a:r>
              <a:rPr lang="en-US" dirty="0" err="1"/>
              <a:t>Dirichlet</a:t>
            </a:r>
            <a:r>
              <a:rPr lang="en-US" dirty="0"/>
              <a:t> Allocation (LDA)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592" y="1022465"/>
            <a:ext cx="5470398" cy="4997335"/>
          </a:xfrm>
        </p:spPr>
        <p:txBody>
          <a:bodyPr>
            <a:normAutofit/>
          </a:bodyPr>
          <a:lstStyle/>
          <a:p>
            <a:r>
              <a:rPr lang="en-US" sz="2200" dirty="0"/>
              <a:t>Documents are a </a:t>
            </a:r>
            <a:r>
              <a:rPr lang="en-US" sz="2200" i="1" dirty="0"/>
              <a:t>mixture of topics</a:t>
            </a:r>
          </a:p>
          <a:p>
            <a:r>
              <a:rPr lang="en-US" sz="2200" dirty="0"/>
              <a:t>Topics are </a:t>
            </a:r>
            <a:r>
              <a:rPr lang="en-US" sz="2200" i="1" dirty="0"/>
              <a:t>distributions over words</a:t>
            </a:r>
          </a:p>
          <a:p>
            <a:r>
              <a:rPr lang="en-US" sz="2200" dirty="0"/>
              <a:t>Model learns the distribution of words for the given number of topics (N)</a:t>
            </a:r>
          </a:p>
          <a:p>
            <a:pPr lvl="1"/>
            <a:endParaRPr lang="en-US" sz="2000" dirty="0"/>
          </a:p>
          <a:p>
            <a:r>
              <a:rPr lang="en-US" sz="2200" dirty="0"/>
              <a:t>Motivation:</a:t>
            </a:r>
          </a:p>
          <a:p>
            <a:pPr lvl="1"/>
            <a:r>
              <a:rPr lang="en-US" sz="2000" dirty="0"/>
              <a:t>The similarity between documents’ topic coverage drives the related vs. unrelated label</a:t>
            </a:r>
          </a:p>
          <a:p>
            <a:pPr lvl="2"/>
            <a:r>
              <a:rPr lang="en-US" dirty="0"/>
              <a:t>Related documents </a:t>
            </a:r>
            <a:r>
              <a:rPr lang="en-US" dirty="0">
                <a:sym typeface="Wingdings" panose="05000000000000000000" pitchFamily="2" charset="2"/>
              </a:rPr>
              <a:t> Cover the same topics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Unrelated documents  Cover different topics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99288" y="1977391"/>
            <a:ext cx="5478634" cy="3242310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62792934"/>
              </p:ext>
            </p:extLst>
          </p:nvPr>
        </p:nvGraphicFramePr>
        <p:xfrm>
          <a:off x="164592" y="6082018"/>
          <a:ext cx="11017932" cy="662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87032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LDA in Practice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69930" y="2242425"/>
            <a:ext cx="2882096" cy="30777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0.031*"airport" + 0.029*"bear" + 0.029*"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asbo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 + 0.029*"polar" + 0.019*"mechanical" + 0.017*"toy" + 0.017*"letter" + 0.017*"council" + 0.017*"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shefford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 + 0.017*"gagged"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...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962048" y="2242425"/>
            <a:ext cx="3219692" cy="30777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0.052*"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monday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 + 0.032*"domestic" + 0.022*"u" + 0.018*"militants" + 0.017*"two" + 0.017*"would" + 0.015*"terror" + 0.015*"forces" + 0.012*"members" + 0.011*"pentagon"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...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879224" y="2242425"/>
            <a:ext cx="3006306" cy="30777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0.073*"hoax" + 0.061*"news" + 0.040*"dead" + 0.035*"set" + 0.020*"whisperer" + 0.020*"website" + 0.020*"story" + 0.019*"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russian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 + 0.019*"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cesar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 + 0.019*"twitter"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9930" y="1637691"/>
            <a:ext cx="2163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Topic #1: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62048" y="1637691"/>
            <a:ext cx="2163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Topic #2: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79224" y="1649370"/>
            <a:ext cx="2163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Topic #3:</a:t>
            </a: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62792934"/>
              </p:ext>
            </p:extLst>
          </p:nvPr>
        </p:nvGraphicFramePr>
        <p:xfrm>
          <a:off x="164592" y="6082018"/>
          <a:ext cx="11017932" cy="662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3078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LDA Featurization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9893" y="1302694"/>
            <a:ext cx="10847730" cy="4254799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62792934"/>
              </p:ext>
            </p:extLst>
          </p:nvPr>
        </p:nvGraphicFramePr>
        <p:xfrm>
          <a:off x="164592" y="6082018"/>
          <a:ext cx="11017932" cy="662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07303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5162357"/>
              </p:ext>
            </p:extLst>
          </p:nvPr>
        </p:nvGraphicFramePr>
        <p:xfrm>
          <a:off x="165100" y="1022350"/>
          <a:ext cx="10758488" cy="5743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5493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LDA: Performance in FNC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Easy to distinguish between two articles with different topic distributions</a:t>
            </a:r>
          </a:p>
          <a:p>
            <a:r>
              <a:rPr lang="en-US" dirty="0"/>
              <a:t>Difficult to distinguish between two articles with similar topic distributions for general, over-arching topics but different “niche” topic distributions </a:t>
            </a:r>
          </a:p>
          <a:p>
            <a:pPr lvl="1"/>
            <a:r>
              <a:rPr lang="en-US" dirty="0"/>
              <a:t>e.g. </a:t>
            </a:r>
          </a:p>
          <a:p>
            <a:pPr marL="274320" lvl="1" indent="0">
              <a:buNone/>
            </a:pPr>
            <a:r>
              <a:rPr lang="en-US" dirty="0"/>
              <a:t>V1: “War on drugs”</a:t>
            </a:r>
          </a:p>
          <a:p>
            <a:pPr marL="274320" lvl="1" indent="0">
              <a:buNone/>
            </a:pPr>
            <a:r>
              <a:rPr lang="en-US" dirty="0"/>
              <a:t> 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V2: “Syrian civil war”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Similarity(V1,V2) is large despite being about very different things</a:t>
            </a:r>
          </a:p>
          <a:p>
            <a:r>
              <a:rPr lang="en-US" dirty="0"/>
              <a:t>Key observation:</a:t>
            </a:r>
          </a:p>
          <a:p>
            <a:pPr lvl="1"/>
            <a:r>
              <a:rPr lang="en-US" dirty="0"/>
              <a:t>General topics add noise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174604"/>
              </p:ext>
            </p:extLst>
          </p:nvPr>
        </p:nvGraphicFramePr>
        <p:xfrm>
          <a:off x="538173" y="2494162"/>
          <a:ext cx="8035363" cy="7909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134368">
                  <a:extLst>
                    <a:ext uri="{9D8B030D-6E8A-4147-A177-3AD203B41FA5}">
                      <a16:colId xmlns:a16="http://schemas.microsoft.com/office/drawing/2014/main" xmlns="" val="1582712566"/>
                    </a:ext>
                  </a:extLst>
                </a:gridCol>
                <a:gridCol w="866140">
                  <a:extLst>
                    <a:ext uri="{9D8B030D-6E8A-4147-A177-3AD203B41FA5}">
                      <a16:colId xmlns:a16="http://schemas.microsoft.com/office/drawing/2014/main" xmlns="" val="1172318366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xmlns="" val="1074458242"/>
                    </a:ext>
                  </a:extLst>
                </a:gridCol>
                <a:gridCol w="1318786">
                  <a:extLst>
                    <a:ext uri="{9D8B030D-6E8A-4147-A177-3AD203B41FA5}">
                      <a16:colId xmlns:a16="http://schemas.microsoft.com/office/drawing/2014/main" xmlns="" val="695384760"/>
                    </a:ext>
                  </a:extLst>
                </a:gridCol>
                <a:gridCol w="1186180">
                  <a:extLst>
                    <a:ext uri="{9D8B030D-6E8A-4147-A177-3AD203B41FA5}">
                      <a16:colId xmlns:a16="http://schemas.microsoft.com/office/drawing/2014/main" xmlns="" val="1862630982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xmlns="" val="908188977"/>
                    </a:ext>
                  </a:extLst>
                </a:gridCol>
                <a:gridCol w="906703">
                  <a:extLst>
                    <a:ext uri="{9D8B030D-6E8A-4147-A177-3AD203B41FA5}">
                      <a16:colId xmlns:a16="http://schemas.microsoft.com/office/drawing/2014/main" xmlns="" val="2556033870"/>
                    </a:ext>
                  </a:extLst>
                </a:gridCol>
              </a:tblGrid>
              <a:tr h="392733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Topic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war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politics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nsolas" panose="020B0609020204030204" pitchFamily="49" charset="0"/>
                        </a:rPr>
                        <a:t>snoopdogg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foreign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military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govt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3114522"/>
                  </a:ext>
                </a:extLst>
              </a:tr>
              <a:tr h="398187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weight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0.68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0.56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0.82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0.13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0.22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0.40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8872254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579466"/>
              </p:ext>
            </p:extLst>
          </p:nvPr>
        </p:nvGraphicFramePr>
        <p:xfrm>
          <a:off x="538173" y="3861521"/>
          <a:ext cx="8198421" cy="7909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147197">
                  <a:extLst>
                    <a:ext uri="{9D8B030D-6E8A-4147-A177-3AD203B41FA5}">
                      <a16:colId xmlns:a16="http://schemas.microsoft.com/office/drawing/2014/main" xmlns="" val="1276344807"/>
                    </a:ext>
                  </a:extLst>
                </a:gridCol>
                <a:gridCol w="875936">
                  <a:extLst>
                    <a:ext uri="{9D8B030D-6E8A-4147-A177-3AD203B41FA5}">
                      <a16:colId xmlns:a16="http://schemas.microsoft.com/office/drawing/2014/main" xmlns="" val="1172318366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xmlns="" val="1074458242"/>
                    </a:ext>
                  </a:extLst>
                </a:gridCol>
                <a:gridCol w="1341897">
                  <a:extLst>
                    <a:ext uri="{9D8B030D-6E8A-4147-A177-3AD203B41FA5}">
                      <a16:colId xmlns:a16="http://schemas.microsoft.com/office/drawing/2014/main" xmlns="" val="695384760"/>
                    </a:ext>
                  </a:extLst>
                </a:gridCol>
                <a:gridCol w="1186180">
                  <a:extLst>
                    <a:ext uri="{9D8B030D-6E8A-4147-A177-3AD203B41FA5}">
                      <a16:colId xmlns:a16="http://schemas.microsoft.com/office/drawing/2014/main" xmlns="" val="1862630982"/>
                    </a:ext>
                  </a:extLst>
                </a:gridCol>
                <a:gridCol w="1418459">
                  <a:extLst>
                    <a:ext uri="{9D8B030D-6E8A-4147-A177-3AD203B41FA5}">
                      <a16:colId xmlns:a16="http://schemas.microsoft.com/office/drawing/2014/main" xmlns="" val="908188977"/>
                    </a:ext>
                  </a:extLst>
                </a:gridCol>
                <a:gridCol w="917159">
                  <a:extLst>
                    <a:ext uri="{9D8B030D-6E8A-4147-A177-3AD203B41FA5}">
                      <a16:colId xmlns:a16="http://schemas.microsoft.com/office/drawing/2014/main" xmlns="" val="2556033870"/>
                    </a:ext>
                  </a:extLst>
                </a:gridCol>
              </a:tblGrid>
              <a:tr h="392733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Topic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war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politics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nsolas" panose="020B0609020204030204" pitchFamily="49" charset="0"/>
                        </a:rPr>
                        <a:t>snoopdogg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foreign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military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govt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3114522"/>
                  </a:ext>
                </a:extLst>
              </a:tr>
              <a:tr h="398187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weight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0.75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0.50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0.01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0.71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0.33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0.41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88722542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V="1">
            <a:off x="3666654" y="5715989"/>
            <a:ext cx="2245260" cy="90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52650" y="5228880"/>
            <a:ext cx="412987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motivation: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Emphasize “niche” topics while deemphasizing general topics</a:t>
            </a: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62792934"/>
              </p:ext>
            </p:extLst>
          </p:nvPr>
        </p:nvGraphicFramePr>
        <p:xfrm>
          <a:off x="164592" y="6082018"/>
          <a:ext cx="11017932" cy="662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9684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LDA: Can we squeeze out more information?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4591" y="1022465"/>
                <a:ext cx="11034545" cy="4997335"/>
              </a:xfrm>
            </p:spPr>
            <p:txBody>
              <a:bodyPr/>
              <a:lstStyle/>
              <a:p>
                <a:r>
                  <a:rPr lang="en-US" dirty="0"/>
                  <a:t>How to choose the number of topics (N)?</a:t>
                </a:r>
              </a:p>
              <a:p>
                <a:pPr lvl="1"/>
                <a:r>
                  <a:rPr lang="en-US" dirty="0"/>
                  <a:t>Too few topics </a:t>
                </a:r>
                <a:r>
                  <a:rPr lang="en-US" dirty="0">
                    <a:sym typeface="Wingdings" panose="05000000000000000000" pitchFamily="2" charset="2"/>
                  </a:rPr>
                  <a:t> Small differences in document are lost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Too many topics  Overlap of topics</a:t>
                </a:r>
              </a:p>
              <a:p>
                <a:pPr lvl="1"/>
                <a:endParaRPr lang="en-US" dirty="0">
                  <a:sym typeface="Wingdings" panose="05000000000000000000" pitchFamily="2" charset="2"/>
                </a:endParaRPr>
              </a:p>
              <a:p>
                <a:r>
                  <a:rPr lang="en-US" dirty="0">
                    <a:sym typeface="Wingdings" panose="05000000000000000000" pitchFamily="2" charset="2"/>
                  </a:rPr>
                  <a:t>Potential Solution: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Hierarchical Bayesian analysis of topics given the data</a:t>
                </a:r>
              </a:p>
              <a:p>
                <a:pPr marL="274320" lvl="1" indent="0">
                  <a:buNone/>
                </a:pPr>
                <a:endParaRPr lang="en-US" dirty="0">
                  <a:sym typeface="Wingdings" panose="05000000000000000000" pitchFamily="2" charset="2"/>
                </a:endParaRPr>
              </a:p>
              <a:p>
                <a:pPr marL="274320" lvl="1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   We have 			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represents document </a:t>
                </a:r>
                <a:r>
                  <a:rPr lang="en-US" dirty="0" err="1">
                    <a:sym typeface="Wingdings" panose="05000000000000000000" pitchFamily="2" charset="2"/>
                  </a:rPr>
                  <a:t>i</a:t>
                </a:r>
                <a:r>
                  <a:rPr lang="en-US" dirty="0"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𝜽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represents the collection of N topics)</a:t>
                </a:r>
              </a:p>
              <a:p>
                <a:pPr marL="274320" lvl="1" indent="0">
                  <a:buNone/>
                </a:pPr>
                <a:r>
                  <a:rPr lang="en-US" b="1" dirty="0">
                    <a:sym typeface="Wingdings" panose="05000000000000000000" pitchFamily="2" charset="2"/>
                  </a:rPr>
                  <a:t>   </a:t>
                </a:r>
                <a:r>
                  <a:rPr lang="en-US" dirty="0">
                    <a:sym typeface="Wingdings" panose="05000000000000000000" pitchFamily="2" charset="2"/>
                  </a:rPr>
                  <a:t>But are we certain about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𝜽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? </a:t>
                </a:r>
              </a:p>
              <a:p>
                <a:pPr marL="274320" lvl="1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   LDA assumes the set of topics are </a:t>
                </a:r>
                <a:r>
                  <a:rPr lang="en-US" u="sng" dirty="0">
                    <a:sym typeface="Wingdings" panose="05000000000000000000" pitchFamily="2" charset="2"/>
                  </a:rPr>
                  <a:t>independent</a:t>
                </a:r>
                <a:r>
                  <a:rPr lang="en-US" dirty="0">
                    <a:sym typeface="Wingdings" panose="05000000000000000000" pitchFamily="2" charset="2"/>
                  </a:rPr>
                  <a:t>, but is that always true?</a:t>
                </a:r>
              </a:p>
              <a:p>
                <a:pPr marL="274320" lvl="1" indent="0">
                  <a:buNone/>
                </a:pPr>
                <a:r>
                  <a:rPr lang="en-US" b="1" dirty="0">
                    <a:sym typeface="Wingdings" panose="05000000000000000000" pitchFamily="2" charset="2"/>
                  </a:rPr>
                  <a:t>	</a:t>
                </a:r>
              </a:p>
              <a:p>
                <a:pPr marL="274320" lvl="1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   Potential relationship hierarchies: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4591" y="1022465"/>
                <a:ext cx="11034545" cy="4997335"/>
              </a:xfrm>
              <a:blipFill rotWithShape="0">
                <a:blip r:embed="rId2"/>
                <a:stretch>
                  <a:fillRect l="-110" t="-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88883" y="3289398"/>
                <a:ext cx="4914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883" y="3289398"/>
                <a:ext cx="491417" cy="276999"/>
              </a:xfrm>
              <a:prstGeom prst="rect">
                <a:avLst/>
              </a:prstGeom>
              <a:blipFill>
                <a:blip r:embed="rId3"/>
                <a:stretch>
                  <a:fillRect l="-10000" r="-1125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204146" y="4940570"/>
                <a:ext cx="416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146" y="4940570"/>
                <a:ext cx="416459" cy="369332"/>
              </a:xfrm>
              <a:prstGeom prst="rect">
                <a:avLst/>
              </a:prstGeom>
              <a:blipFill>
                <a:blip r:embed="rId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204146" y="5652087"/>
                <a:ext cx="416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146" y="5652087"/>
                <a:ext cx="416459" cy="369332"/>
              </a:xfrm>
              <a:prstGeom prst="rect">
                <a:avLst/>
              </a:prstGeom>
              <a:blipFill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204146" y="4204952"/>
                <a:ext cx="416459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146" y="4204952"/>
                <a:ext cx="416459" cy="391646"/>
              </a:xfrm>
              <a:prstGeom prst="rect">
                <a:avLst/>
              </a:prstGeom>
              <a:blipFill>
                <a:blip r:embed="rId6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>
            <a:stCxn id="9" idx="2"/>
          </p:cNvCxnSpPr>
          <p:nvPr/>
        </p:nvCxnSpPr>
        <p:spPr>
          <a:xfrm>
            <a:off x="6412376" y="4596598"/>
            <a:ext cx="0" cy="300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6412376" y="5353055"/>
            <a:ext cx="0" cy="299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385102" y="4763742"/>
                <a:ext cx="416459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102" y="4763742"/>
                <a:ext cx="416459" cy="391646"/>
              </a:xfrm>
              <a:prstGeom prst="rect">
                <a:avLst/>
              </a:prstGeom>
              <a:blipFill>
                <a:blip r:embed="rId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879615" y="5442650"/>
                <a:ext cx="416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615" y="5442650"/>
                <a:ext cx="416459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846826" y="5442650"/>
                <a:ext cx="416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826" y="5442650"/>
                <a:ext cx="416459" cy="369332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 flipH="1">
            <a:off x="2203519" y="5155388"/>
            <a:ext cx="275375" cy="330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716040" y="5141831"/>
            <a:ext cx="267104" cy="343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548380" y="4750185"/>
                <a:ext cx="416459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380" y="4750185"/>
                <a:ext cx="416459" cy="391646"/>
              </a:xfrm>
              <a:prstGeom prst="rect">
                <a:avLst/>
              </a:prstGeom>
              <a:blipFill>
                <a:blip r:embed="rId10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042893" y="5429093"/>
                <a:ext cx="416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893" y="5429093"/>
                <a:ext cx="416459" cy="369332"/>
              </a:xfrm>
              <a:prstGeom prst="rect">
                <a:avLst/>
              </a:prstGeom>
              <a:blipFill>
                <a:blip r:embed="rId11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010104" y="5429093"/>
                <a:ext cx="416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04" y="5429093"/>
                <a:ext cx="416459" cy="369332"/>
              </a:xfrm>
              <a:prstGeom prst="rect">
                <a:avLst/>
              </a:prstGeom>
              <a:blipFill>
                <a:blip r:embed="rId1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 flipH="1">
            <a:off x="4366797" y="5141831"/>
            <a:ext cx="275375" cy="330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879318" y="5128274"/>
            <a:ext cx="267104" cy="343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3"/>
            <a:endCxn id="28" idx="1"/>
          </p:cNvCxnSpPr>
          <p:nvPr/>
        </p:nvCxnSpPr>
        <p:spPr>
          <a:xfrm>
            <a:off x="4459352" y="5613759"/>
            <a:ext cx="550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530149" y="4728077"/>
            <a:ext cx="3401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describes the true relationship between topics?</a:t>
            </a:r>
          </a:p>
        </p:txBody>
      </p:sp>
      <p:graphicFrame>
        <p:nvGraphicFramePr>
          <p:cNvPr id="47" name="Diagram 46"/>
          <p:cNvGraphicFramePr/>
          <p:nvPr>
            <p:extLst>
              <p:ext uri="{D42A27DB-BD31-4B8C-83A1-F6EECF244321}">
                <p14:modId xmlns:p14="http://schemas.microsoft.com/office/powerpoint/2010/main" val="362792934"/>
              </p:ext>
            </p:extLst>
          </p:nvPr>
        </p:nvGraphicFramePr>
        <p:xfrm>
          <a:off x="164592" y="6082018"/>
          <a:ext cx="11017932" cy="662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4001995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591" y="2295457"/>
            <a:ext cx="6951217" cy="3618922"/>
          </a:xfrm>
        </p:spPr>
        <p:txBody>
          <a:bodyPr/>
          <a:lstStyle/>
          <a:p>
            <a:pPr marL="285750" indent="-285750"/>
            <a:r>
              <a:rPr lang="en-US" sz="2400" dirty="0"/>
              <a:t>Bayes Nets</a:t>
            </a:r>
          </a:p>
          <a:p>
            <a:pPr lvl="1"/>
            <a:r>
              <a:rPr lang="en-US" sz="2000" dirty="0"/>
              <a:t>Directed acyclic graphs</a:t>
            </a:r>
          </a:p>
          <a:p>
            <a:pPr lvl="1"/>
            <a:r>
              <a:rPr lang="en-US" sz="2000" dirty="0"/>
              <a:t>Nodes represent random variables</a:t>
            </a:r>
          </a:p>
          <a:p>
            <a:pPr lvl="1"/>
            <a:r>
              <a:rPr lang="en-US" sz="2000" dirty="0"/>
              <a:t>Network can be represented by a conditional probability table</a:t>
            </a:r>
          </a:p>
          <a:p>
            <a:r>
              <a:rPr lang="en-US" sz="2400" dirty="0"/>
              <a:t>BNSL models attempt to learn the optimal, unknown structure of a Bayes net</a:t>
            </a:r>
          </a:p>
          <a:p>
            <a:r>
              <a:rPr lang="en-US" sz="2400" dirty="0"/>
              <a:t>Application:</a:t>
            </a:r>
          </a:p>
          <a:p>
            <a:pPr lvl="1"/>
            <a:r>
              <a:rPr lang="en-US" dirty="0"/>
              <a:t>Bayes net will inform us of the </a:t>
            </a:r>
            <a:r>
              <a:rPr lang="en-US" i="1" dirty="0"/>
              <a:t>level of specificity </a:t>
            </a:r>
            <a:r>
              <a:rPr lang="en-US" dirty="0"/>
              <a:t>of topics</a:t>
            </a:r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76545" y="2409276"/>
            <a:ext cx="3585172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u="sng" dirty="0"/>
              <a:t>Bayes net prototypical example: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1" y="166255"/>
            <a:ext cx="11034545" cy="673331"/>
          </a:xfrm>
        </p:spPr>
        <p:txBody>
          <a:bodyPr>
            <a:normAutofit fontScale="90000"/>
          </a:bodyPr>
          <a:lstStyle/>
          <a:p>
            <a:r>
              <a:rPr lang="en-US" dirty="0"/>
              <a:t>Bayesian Network Structure Learning (BNSL)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lumMod val="60000"/>
                <a:lumOff val="4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704987" y="2959267"/>
            <a:ext cx="3128288" cy="221760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64591" y="1220133"/>
            <a:ext cx="10953063" cy="4997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The relationship between the set of topics intuitively represents a Bayesian network (or Bayes net) with an </a:t>
            </a:r>
            <a:r>
              <a:rPr lang="en-US" sz="2400" b="1" dirty="0"/>
              <a:t>unknown</a:t>
            </a:r>
            <a:r>
              <a:rPr lang="en-US" sz="2400" dirty="0"/>
              <a:t> structure</a:t>
            </a:r>
          </a:p>
          <a:p>
            <a:pPr marL="0" indent="0">
              <a:buFont typeface="Arial" pitchFamily="34" charset="0"/>
              <a:buNone/>
            </a:pPr>
            <a:endParaRPr lang="en-US" b="1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62792934"/>
              </p:ext>
            </p:extLst>
          </p:nvPr>
        </p:nvGraphicFramePr>
        <p:xfrm>
          <a:off x="164592" y="6082018"/>
          <a:ext cx="11017932" cy="662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458438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BNSL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Search and score</a:t>
            </a:r>
          </a:p>
          <a:p>
            <a:pPr lvl="1"/>
            <a:r>
              <a:rPr lang="en-US" sz="1800" dirty="0"/>
              <a:t>Learning time grows exponentially with the number of topics</a:t>
            </a:r>
          </a:p>
          <a:p>
            <a:pPr lvl="1"/>
            <a:r>
              <a:rPr lang="en-US" sz="1800" dirty="0"/>
              <a:t>Guarantees optimality</a:t>
            </a:r>
          </a:p>
          <a:p>
            <a:pPr marL="274320" lvl="1" indent="0">
              <a:buNone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Constraint learning</a:t>
            </a:r>
          </a:p>
          <a:p>
            <a:pPr lvl="1"/>
            <a:r>
              <a:rPr lang="en-US" sz="1800" dirty="0"/>
              <a:t>Learning time grows quadratically with the number of topics</a:t>
            </a:r>
          </a:p>
          <a:p>
            <a:pPr lvl="1"/>
            <a:r>
              <a:rPr lang="en-US" sz="1800" dirty="0"/>
              <a:t>No probabilistic interpretation </a:t>
            </a:r>
          </a:p>
          <a:p>
            <a:pPr lvl="1"/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Approximate learning</a:t>
            </a:r>
          </a:p>
          <a:p>
            <a:pPr lvl="1"/>
            <a:r>
              <a:rPr lang="en-US" sz="1800" dirty="0"/>
              <a:t>Learning time grows with the number of topics-squared</a:t>
            </a:r>
          </a:p>
          <a:p>
            <a:pPr lvl="1"/>
            <a:r>
              <a:rPr lang="en-US" sz="1800" dirty="0"/>
              <a:t>Non-optimal solution</a:t>
            </a:r>
          </a:p>
          <a:p>
            <a:pPr lvl="1"/>
            <a:endParaRPr lang="en-US" dirty="0"/>
          </a:p>
        </p:txBody>
      </p:sp>
      <p:sp>
        <p:nvSpPr>
          <p:cNvPr id="5" name="Callout: Line with Border and Accent Bar 4"/>
          <p:cNvSpPr/>
          <p:nvPr/>
        </p:nvSpPr>
        <p:spPr>
          <a:xfrm>
            <a:off x="8519308" y="731968"/>
            <a:ext cx="2218099" cy="950614"/>
          </a:xfrm>
          <a:prstGeom prst="accentBorderCallout1">
            <a:avLst>
              <a:gd name="adj1" fmla="val 40655"/>
              <a:gd name="adj2" fmla="val -8741"/>
              <a:gd name="adj3" fmla="val 67739"/>
              <a:gd name="adj4" fmla="val -5466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universe will end before this finishes</a:t>
            </a:r>
          </a:p>
        </p:txBody>
      </p:sp>
      <p:sp>
        <p:nvSpPr>
          <p:cNvPr id="7" name="Callout: Line with Border and Accent Bar 6"/>
          <p:cNvSpPr/>
          <p:nvPr/>
        </p:nvSpPr>
        <p:spPr>
          <a:xfrm>
            <a:off x="8519309" y="2325231"/>
            <a:ext cx="2218099" cy="950614"/>
          </a:xfrm>
          <a:prstGeom prst="accentBorderCallout1">
            <a:avLst>
              <a:gd name="adj1" fmla="val 35893"/>
              <a:gd name="adj2" fmla="val -7108"/>
              <a:gd name="adj3" fmla="val 44880"/>
              <a:gd name="adj4" fmla="val -5588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Humans will colonize Mars before this finishes</a:t>
            </a:r>
          </a:p>
        </p:txBody>
      </p:sp>
      <p:sp>
        <p:nvSpPr>
          <p:cNvPr id="8" name="Callout: Line with Border and Accent Bar 7"/>
          <p:cNvSpPr/>
          <p:nvPr/>
        </p:nvSpPr>
        <p:spPr>
          <a:xfrm>
            <a:off x="8519309" y="3951230"/>
            <a:ext cx="2218099" cy="950614"/>
          </a:xfrm>
          <a:prstGeom prst="accentBorderCallout1">
            <a:avLst>
              <a:gd name="adj1" fmla="val 56845"/>
              <a:gd name="adj2" fmla="val -7517"/>
              <a:gd name="adj3" fmla="val 26786"/>
              <a:gd name="adj4" fmla="val -6813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might be okay</a:t>
            </a:r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1563522894"/>
              </p:ext>
            </p:extLst>
          </p:nvPr>
        </p:nvGraphicFramePr>
        <p:xfrm>
          <a:off x="164592" y="6082018"/>
          <a:ext cx="11017932" cy="662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09602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2" y="1178140"/>
            <a:ext cx="9739934" cy="37764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BNSL Results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525297094"/>
              </p:ext>
            </p:extLst>
          </p:nvPr>
        </p:nvGraphicFramePr>
        <p:xfrm>
          <a:off x="164592" y="6082018"/>
          <a:ext cx="11017932" cy="662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4592" y="839586"/>
            <a:ext cx="4337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LDA(</a:t>
            </a:r>
            <a:r>
              <a:rPr lang="en-US" sz="16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num_topics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=100)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756988" y="921527"/>
            <a:ext cx="495096" cy="47322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52084" y="508090"/>
            <a:ext cx="6069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topic #67: 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claims, life, rumor, time, hours, </a:t>
            </a:r>
          </a:p>
          <a:p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		  save, still, day, discovered, back </a:t>
            </a:r>
          </a:p>
          <a:p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470988" y="3181739"/>
            <a:ext cx="307910" cy="164336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44704" y="4880525"/>
            <a:ext cx="5942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topic #13: 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death, safe, future, making, rose, 				   important, graffiti, ex, low, include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484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162" y="2776338"/>
            <a:ext cx="2696659" cy="311649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Consider two articles which are each dominated by topic 67 and any other topic:</a:t>
            </a:r>
          </a:p>
          <a:p>
            <a:endParaRPr lang="en-US" sz="2000" dirty="0"/>
          </a:p>
          <a:p>
            <a:endParaRPr lang="en-US" sz="2000" dirty="0"/>
          </a:p>
          <a:p>
            <a:pPr marL="274320" lvl="1" indent="0">
              <a:buNone/>
            </a:pPr>
            <a:r>
              <a:rPr lang="en-US" sz="1800" dirty="0"/>
              <a:t>In order to emphasize their differences, we disregard topic 67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Leveraging BNSL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828806"/>
              </p:ext>
            </p:extLst>
          </p:nvPr>
        </p:nvGraphicFramePr>
        <p:xfrm>
          <a:off x="660726" y="1557279"/>
          <a:ext cx="3119521" cy="6096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803287">
                  <a:extLst>
                    <a:ext uri="{9D8B030D-6E8A-4147-A177-3AD203B41FA5}">
                      <a16:colId xmlns:a16="http://schemas.microsoft.com/office/drawing/2014/main" xmlns="" val="1582712566"/>
                    </a:ext>
                  </a:extLst>
                </a:gridCol>
                <a:gridCol w="581537">
                  <a:extLst>
                    <a:ext uri="{9D8B030D-6E8A-4147-A177-3AD203B41FA5}">
                      <a16:colId xmlns:a16="http://schemas.microsoft.com/office/drawing/2014/main" xmlns="" val="1172318366"/>
                    </a:ext>
                  </a:extLst>
                </a:gridCol>
                <a:gridCol w="581537">
                  <a:extLst>
                    <a:ext uri="{9D8B030D-6E8A-4147-A177-3AD203B41FA5}">
                      <a16:colId xmlns:a16="http://schemas.microsoft.com/office/drawing/2014/main" xmlns="" val="1074458242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xmlns="" val="695384760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xmlns="" val="1862630982"/>
                    </a:ext>
                  </a:extLst>
                </a:gridCol>
              </a:tblGrid>
              <a:tr h="158087">
                <a:tc>
                  <a:txBody>
                    <a:bodyPr/>
                    <a:lstStyle/>
                    <a:p>
                      <a:r>
                        <a:rPr lang="en-US" sz="14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Topic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nsolas" panose="020B0609020204030204" pitchFamily="49" charset="0"/>
                        </a:rPr>
                        <a:t>67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nsolas" panose="020B0609020204030204" pitchFamily="49" charset="0"/>
                        </a:rPr>
                        <a:t>60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3114522"/>
                  </a:ext>
                </a:extLst>
              </a:tr>
              <a:tr h="158087">
                <a:tc>
                  <a:txBody>
                    <a:bodyPr/>
                    <a:lstStyle/>
                    <a:p>
                      <a:r>
                        <a:rPr lang="en-US" sz="14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weight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0.7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0.0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0.5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0.0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8872254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305143"/>
              </p:ext>
            </p:extLst>
          </p:nvPr>
        </p:nvGraphicFramePr>
        <p:xfrm>
          <a:off x="4944134" y="1557279"/>
          <a:ext cx="3178175" cy="6096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871855">
                  <a:extLst>
                    <a:ext uri="{9D8B030D-6E8A-4147-A177-3AD203B41FA5}">
                      <a16:colId xmlns:a16="http://schemas.microsoft.com/office/drawing/2014/main" xmlns="" val="1582712566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xmlns="" val="1172318366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xmlns="" val="1074458242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xmlns="" val="695384760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xmlns="" val="1862630982"/>
                    </a:ext>
                  </a:extLst>
                </a:gridCol>
              </a:tblGrid>
              <a:tr h="212401">
                <a:tc>
                  <a:txBody>
                    <a:bodyPr/>
                    <a:lstStyle/>
                    <a:p>
                      <a:r>
                        <a:rPr lang="en-US" sz="14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Topic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nsolas" panose="020B0609020204030204" pitchFamily="49" charset="0"/>
                        </a:rPr>
                        <a:t>67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nsolas" panose="020B0609020204030204" pitchFamily="49" charset="0"/>
                        </a:rPr>
                        <a:t>60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3114522"/>
                  </a:ext>
                </a:extLst>
              </a:tr>
              <a:tr h="277478">
                <a:tc>
                  <a:txBody>
                    <a:bodyPr/>
                    <a:lstStyle/>
                    <a:p>
                      <a:r>
                        <a:rPr lang="en-US" sz="14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weight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0.7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0.5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0.0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0.0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88722542"/>
                  </a:ext>
                </a:extLst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5533598" y="3306933"/>
            <a:ext cx="8785" cy="2188798"/>
          </a:xfrm>
          <a:prstGeom prst="line">
            <a:avLst/>
          </a:prstGeom>
          <a:ln w="317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2020557345"/>
              </p:ext>
            </p:extLst>
          </p:nvPr>
        </p:nvGraphicFramePr>
        <p:xfrm>
          <a:off x="164592" y="6082018"/>
          <a:ext cx="11017932" cy="662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479357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" y="4071530"/>
            <a:ext cx="3201637" cy="21344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44" y="1238695"/>
            <a:ext cx="3149785" cy="209985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269" y="4076604"/>
            <a:ext cx="3194028" cy="212935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083" y="1236615"/>
            <a:ext cx="3180897" cy="21205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Kernel Density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Without BNSL: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With BNSL: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906" y="2696444"/>
            <a:ext cx="3663447" cy="2442298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6799157" y="1043343"/>
            <a:ext cx="9076" cy="45197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85464" y="1365293"/>
            <a:ext cx="2978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Classification Kernels: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Gaussian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bandwidth = 0.06</a:t>
            </a:r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1351448001"/>
              </p:ext>
            </p:extLst>
          </p:nvPr>
        </p:nvGraphicFramePr>
        <p:xfrm>
          <a:off x="164592" y="6082018"/>
          <a:ext cx="11017932" cy="662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735981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LDA-BNSL-KDE Empirical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9108" y="991986"/>
            <a:ext cx="5293816" cy="49973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With BNSL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16992" y="991986"/>
            <a:ext cx="5293816" cy="4997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Without BNSL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912" y="1605383"/>
            <a:ext cx="4250207" cy="28334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18" y="1814466"/>
            <a:ext cx="3719456" cy="2624388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474330"/>
              </p:ext>
            </p:extLst>
          </p:nvPr>
        </p:nvGraphicFramePr>
        <p:xfrm>
          <a:off x="424113" y="4617176"/>
          <a:ext cx="2286001" cy="119382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087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4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8456">
                <a:tc>
                  <a:txBody>
                    <a:bodyPr/>
                    <a:lstStyle/>
                    <a:p>
                      <a:endParaRPr lang="en-US" sz="13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7543" marR="67543" marT="33772" marB="33772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7543" marR="67543" marT="33772" marB="3377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Predicted</a:t>
                      </a:r>
                    </a:p>
                  </a:txBody>
                  <a:tcPr marL="67543" marR="67543" marT="33772" marB="337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8456">
                <a:tc>
                  <a:txBody>
                    <a:bodyPr/>
                    <a:lstStyle/>
                    <a:p>
                      <a:endParaRPr lang="en-US" sz="13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7543" marR="67543" marT="33772" marB="3377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7543" marR="67543" marT="33772" marB="3377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7543" marR="67543" marT="33772" marB="337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7543" marR="67543" marT="33772" marB="33772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8456">
                <a:tc row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</a:p>
                  </a:txBody>
                  <a:tcPr marL="67543" marR="67543" marT="33772" marB="3377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7543" marR="67543" marT="33772" marB="3377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6926</a:t>
                      </a:r>
                    </a:p>
                  </a:txBody>
                  <a:tcPr marL="67543" marR="67543" marT="33772" marB="33772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438</a:t>
                      </a:r>
                    </a:p>
                  </a:txBody>
                  <a:tcPr marL="67543" marR="67543" marT="33772" marB="33772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845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7543" marR="67543" marT="33772" marB="33772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135</a:t>
                      </a:r>
                    </a:p>
                  </a:txBody>
                  <a:tcPr marL="67543" marR="67543" marT="33772" marB="33772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2568</a:t>
                      </a:r>
                    </a:p>
                  </a:txBody>
                  <a:tcPr marL="67543" marR="67543" marT="33772" marB="33772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477791949"/>
              </p:ext>
            </p:extLst>
          </p:nvPr>
        </p:nvGraphicFramePr>
        <p:xfrm>
          <a:off x="164592" y="6082018"/>
          <a:ext cx="11017932" cy="662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05069"/>
              </p:ext>
            </p:extLst>
          </p:nvPr>
        </p:nvGraphicFramePr>
        <p:xfrm>
          <a:off x="6408146" y="4617176"/>
          <a:ext cx="2286001" cy="119382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087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4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8456">
                <a:tc>
                  <a:txBody>
                    <a:bodyPr/>
                    <a:lstStyle/>
                    <a:p>
                      <a:endParaRPr lang="en-US" sz="13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7543" marR="67543" marT="33772" marB="33772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7543" marR="67543" marT="33772" marB="3377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Predicted</a:t>
                      </a:r>
                    </a:p>
                  </a:txBody>
                  <a:tcPr marL="67543" marR="67543" marT="33772" marB="337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8456">
                <a:tc>
                  <a:txBody>
                    <a:bodyPr/>
                    <a:lstStyle/>
                    <a:p>
                      <a:endParaRPr lang="en-US" sz="13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7543" marR="67543" marT="33772" marB="3377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7543" marR="67543" marT="33772" marB="3377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7543" marR="67543" marT="33772" marB="337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7543" marR="67543" marT="33772" marB="33772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8456">
                <a:tc row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</a:p>
                  </a:txBody>
                  <a:tcPr marL="67543" marR="67543" marT="33772" marB="3377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7543" marR="67543" marT="33772" marB="3377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6988</a:t>
                      </a:r>
                    </a:p>
                  </a:txBody>
                  <a:tcPr marL="67543" marR="67543" marT="33772" marB="33772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376</a:t>
                      </a:r>
                    </a:p>
                  </a:txBody>
                  <a:tcPr marL="67543" marR="67543" marT="33772" marB="33772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845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7543" marR="67543" marT="33772" marB="33772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136</a:t>
                      </a:r>
                    </a:p>
                  </a:txBody>
                  <a:tcPr marL="67543" marR="67543" marT="33772" marB="33772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2567</a:t>
                      </a:r>
                    </a:p>
                  </a:txBody>
                  <a:tcPr marL="67543" marR="67543" marT="33772" marB="33772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988129" y="4938168"/>
            <a:ext cx="1331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Accuracy: 94.31%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937172" y="4890922"/>
            <a:ext cx="1463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Accuracy: 94.91%</a:t>
            </a:r>
          </a:p>
          <a:p>
            <a:r>
              <a:rPr lang="en-US" dirty="0">
                <a:solidFill>
                  <a:srgbClr val="FF0000"/>
                </a:solidFill>
              </a:rPr>
              <a:t>(+0.6% lift!)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5460274" y="991986"/>
            <a:ext cx="26126" cy="49973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3244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22" y="1063602"/>
            <a:ext cx="9890462" cy="46013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Current Framework</a:t>
            </a:r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164592" y="6082018"/>
          <a:ext cx="11017932" cy="662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402819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Multilayer 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592" y="1022465"/>
            <a:ext cx="4933188" cy="4997335"/>
          </a:xfrm>
        </p:spPr>
        <p:txBody>
          <a:bodyPr>
            <a:normAutofit/>
          </a:bodyPr>
          <a:lstStyle/>
          <a:p>
            <a:r>
              <a:rPr lang="en-US" sz="2400" dirty="0"/>
              <a:t>Essentially a deep neural network with only feed-forward learning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Motivation:</a:t>
            </a:r>
          </a:p>
          <a:p>
            <a:pPr lvl="1"/>
            <a:r>
              <a:rPr lang="en-US" sz="2000" dirty="0"/>
              <a:t>Mapping a bag-of-words to related/unrelated is a complex procedure</a:t>
            </a:r>
          </a:p>
          <a:p>
            <a:pPr lvl="1"/>
            <a:r>
              <a:rPr lang="en-US" sz="2000" dirty="0"/>
              <a:t>Deep neural networks excel at capturing complicated non-linear relationships between input and output</a:t>
            </a:r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164592" y="6082018"/>
          <a:ext cx="11017932" cy="662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9953" y="1786744"/>
            <a:ext cx="5972855" cy="346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524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Fake News Challenge: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592" y="1022465"/>
            <a:ext cx="7033162" cy="4997335"/>
          </a:xfrm>
        </p:spPr>
        <p:txBody>
          <a:bodyPr/>
          <a:lstStyle/>
          <a:p>
            <a:r>
              <a:rPr lang="en-US" sz="2000" dirty="0"/>
              <a:t>Goal: automate the fact-checking process for news articles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Digital news consumption continues to rise while other mediums fall</a:t>
            </a:r>
          </a:p>
          <a:p>
            <a:pPr lvl="1"/>
            <a:r>
              <a:rPr lang="en-US" sz="1800" dirty="0"/>
              <a:t>Newspapers down 7% from 2015</a:t>
            </a:r>
          </a:p>
          <a:p>
            <a:pPr lvl="1"/>
            <a:r>
              <a:rPr lang="en-US" sz="1800" dirty="0"/>
              <a:t>Social media is the primary news source for </a:t>
            </a:r>
            <a:r>
              <a:rPr lang="en-US" sz="1800" b="1" dirty="0"/>
              <a:t>62%</a:t>
            </a:r>
            <a:r>
              <a:rPr lang="en-US" sz="1800" dirty="0"/>
              <a:t> of US adults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Top 20 fake news articles were engaged with </a:t>
            </a:r>
            <a:r>
              <a:rPr lang="en-US" sz="2000" b="1" dirty="0"/>
              <a:t>1.33MM more times </a:t>
            </a:r>
            <a:r>
              <a:rPr lang="en-US" sz="2000" dirty="0"/>
              <a:t>than the top 20 factual articles in the months leading up to the 2016 election</a:t>
            </a:r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223390"/>
              </p:ext>
            </p:extLst>
          </p:nvPr>
        </p:nvGraphicFramePr>
        <p:xfrm>
          <a:off x="164592" y="6082018"/>
          <a:ext cx="11017932" cy="662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http://cdn.presstv.com/photo/20170112/16b75d0d-61d5-43f1-b47a-81e2c2fdbc56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374" y="2434307"/>
            <a:ext cx="3935162" cy="22158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Callout 8"/>
          <p:cNvSpPr/>
          <p:nvPr/>
        </p:nvSpPr>
        <p:spPr>
          <a:xfrm>
            <a:off x="7841609" y="1676318"/>
            <a:ext cx="1889620" cy="757989"/>
          </a:xfrm>
          <a:prstGeom prst="wedgeEllipseCallout">
            <a:avLst>
              <a:gd name="adj1" fmla="val 41754"/>
              <a:gd name="adj2" fmla="val 85913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</a:t>
            </a:r>
            <a:r>
              <a:rPr lang="en-US" sz="1400" dirty="0">
                <a:latin typeface="Calibri" panose="020F0502020204030204" pitchFamily="34" charset="0"/>
              </a:rPr>
              <a:t>’</a:t>
            </a:r>
            <a:r>
              <a:rPr lang="en-US" dirty="0"/>
              <a:t>re fake news!</a:t>
            </a:r>
          </a:p>
        </p:txBody>
      </p:sp>
    </p:spTree>
    <p:extLst>
      <p:ext uri="{BB962C8B-B14F-4D97-AF65-F5344CB8AC3E}">
        <p14:creationId xmlns:p14="http://schemas.microsoft.com/office/powerpoint/2010/main" val="31796353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Multilayer Perceptron Empirical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20 layers</a:t>
            </a:r>
          </a:p>
          <a:p>
            <a:r>
              <a:rPr lang="en-US" sz="2800" dirty="0" smtClean="0"/>
              <a:t>Dropout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Accuracy</a:t>
            </a:r>
            <a:r>
              <a:rPr lang="en-US" sz="2800" dirty="0"/>
              <a:t>: ~</a:t>
            </a:r>
            <a:r>
              <a:rPr lang="en-US" sz="2800" dirty="0" smtClean="0"/>
              <a:t>63.13%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Future Considerations:</a:t>
            </a:r>
          </a:p>
          <a:p>
            <a:pPr lvl="1"/>
            <a:r>
              <a:rPr lang="en-US" sz="2400" dirty="0" err="1"/>
              <a:t>Hyperparameter</a:t>
            </a:r>
            <a:r>
              <a:rPr lang="en-US" sz="2400" dirty="0"/>
              <a:t> tuning</a:t>
            </a:r>
          </a:p>
          <a:p>
            <a:pPr lvl="1"/>
            <a:r>
              <a:rPr lang="en-US" sz="2400" dirty="0"/>
              <a:t>word2vec training data</a:t>
            </a: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76896424"/>
              </p:ext>
            </p:extLst>
          </p:nvPr>
        </p:nvGraphicFramePr>
        <p:xfrm>
          <a:off x="164592" y="6082018"/>
          <a:ext cx="11017932" cy="662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973810"/>
              </p:ext>
            </p:extLst>
          </p:nvPr>
        </p:nvGraphicFramePr>
        <p:xfrm>
          <a:off x="5807643" y="2194560"/>
          <a:ext cx="3736406" cy="148937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4852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29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341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341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0317">
                <a:tc>
                  <a:txBody>
                    <a:bodyPr/>
                    <a:lstStyle/>
                    <a:p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7543" marR="67543" marT="33772" marB="33772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7543" marR="67543" marT="33772" marB="3377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Predicted</a:t>
                      </a:r>
                    </a:p>
                  </a:txBody>
                  <a:tcPr marL="67543" marR="67543" marT="33772" marB="337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470">
                <a:tc>
                  <a:txBody>
                    <a:bodyPr/>
                    <a:lstStyle/>
                    <a:p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7543" marR="67543" marT="33772" marB="3377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7543" marR="67543" marT="33772" marB="3377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7543" marR="67543" marT="33772" marB="337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7543" marR="67543" marT="33772" marB="33772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0317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</a:p>
                  </a:txBody>
                  <a:tcPr marL="67543" marR="67543" marT="33772" marB="3377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7543" marR="67543" marT="33772" marB="3377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5553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7543" marR="67543" marT="33772" marB="3377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1789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7543" marR="67543" marT="33772" marB="33772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031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7543" marR="67543" marT="33772" marB="3377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1906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7543" marR="67543" marT="33772" marB="33772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739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7543" marR="67543" marT="33772" marB="33772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542342" y="3866815"/>
            <a:ext cx="2307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7162823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22" y="1063603"/>
            <a:ext cx="9890462" cy="46013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Current Framework</a:t>
            </a:r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164592" y="6082018"/>
          <a:ext cx="11017932" cy="662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044881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Deep learning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164592" y="6082018"/>
          <a:ext cx="11017932" cy="662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2600" y="3765210"/>
            <a:ext cx="3070981" cy="18316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23674" y="5595103"/>
            <a:ext cx="765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RNN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71750" y="5595103"/>
            <a:ext cx="320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RNN Translation Model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64592" y="1022465"/>
            <a:ext cx="10758332" cy="4997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Recurrent Neural Network:</a:t>
            </a:r>
            <a:endParaRPr lang="en-US" sz="1800" dirty="0"/>
          </a:p>
          <a:p>
            <a:pPr lvl="1"/>
            <a:r>
              <a:rPr lang="en-US" sz="1800" dirty="0"/>
              <a:t>Particularly good at modeling sequence data</a:t>
            </a:r>
          </a:p>
          <a:p>
            <a:pPr lvl="1"/>
            <a:r>
              <a:rPr lang="en-US" sz="1800" dirty="0"/>
              <a:t>‘Speech recognition’, ‘Natural language processing’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Neural networks with “loops”</a:t>
            </a:r>
          </a:p>
          <a:p>
            <a:pPr lvl="1"/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142" y="3094922"/>
            <a:ext cx="4503602" cy="2500181"/>
          </a:xfrm>
        </p:spPr>
      </p:pic>
    </p:spTree>
    <p:extLst>
      <p:ext uri="{BB962C8B-B14F-4D97-AF65-F5344CB8AC3E}">
        <p14:creationId xmlns:p14="http://schemas.microsoft.com/office/powerpoint/2010/main" val="27616609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47882"/>
            <a:ext cx="10758332" cy="673331"/>
          </a:xfrm>
        </p:spPr>
        <p:txBody>
          <a:bodyPr>
            <a:normAutofit fontScale="90000"/>
          </a:bodyPr>
          <a:lstStyle/>
          <a:p>
            <a:r>
              <a:rPr lang="en-US" dirty="0"/>
              <a:t>Big Picture</a:t>
            </a:r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164592" y="6082018"/>
          <a:ext cx="11017932" cy="662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>
          <a:xfrm>
            <a:off x="1570780" y="1656974"/>
            <a:ext cx="1720157" cy="40559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06306" y="1656974"/>
            <a:ext cx="2225344" cy="40559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30702" y="1656974"/>
            <a:ext cx="1507404" cy="40559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81756" y="1090305"/>
            <a:ext cx="1043876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Embedding</a:t>
            </a:r>
          </a:p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Layer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4592" y="2772987"/>
            <a:ext cx="1336425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Raw Texts</a:t>
            </a:r>
            <a:r>
              <a:rPr lang="en-US" altLang="zh-CN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:</a:t>
            </a:r>
          </a:p>
          <a:p>
            <a:pPr algn="ctr"/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45000 Pairs of Headline and Body Texts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55006" y="3856776"/>
            <a:ext cx="1188720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04608" y="1876996"/>
            <a:ext cx="145250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Pretrained Word2Vec 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Model:</a:t>
            </a:r>
          </a:p>
          <a:p>
            <a:pPr algn="ctr"/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GloVe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 6B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lin Sans FB" panose="020E0602020502020306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Trained on Wikipedia 2014 +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Gigaword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 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400K vocabulary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Dimension = 50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04608" y="3791415"/>
            <a:ext cx="14525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Fix Headline length = 50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Body Text length = 200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Pad with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Concatenate Headline and Body Text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Out-of-Vocab: initialize by 0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440321" y="3846213"/>
            <a:ext cx="1188720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48362" y="3035709"/>
            <a:ext cx="133642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A 45000 x (200 + 50) x 50 </a:t>
            </a:r>
            <a:r>
              <a:rPr lang="en-US" sz="1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Tensor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65188" y="1128631"/>
            <a:ext cx="54854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RNN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18681" y="1876996"/>
            <a:ext cx="180059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Gated Recurrent Units (</a:t>
            </a:r>
            <a:r>
              <a:rPr lang="en-US" sz="1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GRU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Enable Memories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Capture long  distance dependencies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lin Sans FB" panose="020E0602020502020306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18681" y="3479902"/>
            <a:ext cx="180059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Bi-directional RNN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Forward: left to right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Backward: right to left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03126" y="4596414"/>
            <a:ext cx="1800593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# of  hidden units = 200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078305" y="3837771"/>
            <a:ext cx="1188720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162822" y="2965459"/>
            <a:ext cx="90940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Features for prediction</a:t>
            </a:r>
            <a:endParaRPr lang="en-US" sz="1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lin Sans FB" panose="020E0602020502020306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614583" y="1058506"/>
            <a:ext cx="939641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Prediction </a:t>
            </a:r>
            <a:r>
              <a:rPr lang="en-US" altLang="zh-CN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Layer</a:t>
            </a:r>
            <a:endParaRPr lang="en-U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lin Sans FB" panose="020E0602020502020306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484238" y="1962924"/>
            <a:ext cx="117581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A single layer Neural network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lin Sans FB" panose="020E0602020502020306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# of hidden units = 100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323248" y="2330925"/>
            <a:ext cx="93006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Unrelated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471840" y="2961651"/>
            <a:ext cx="62869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Agree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374057" y="3683882"/>
            <a:ext cx="82426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Disagree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374057" y="4361406"/>
            <a:ext cx="67678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Discuss</a:t>
            </a:r>
          </a:p>
        </p:txBody>
      </p:sp>
      <p:cxnSp>
        <p:nvCxnSpPr>
          <p:cNvPr id="29" name="Straight Arrow Connector 28"/>
          <p:cNvCxnSpPr>
            <a:stCxn id="7" idx="3"/>
            <a:endCxn id="25" idx="1"/>
          </p:cNvCxnSpPr>
          <p:nvPr/>
        </p:nvCxnSpPr>
        <p:spPr>
          <a:xfrm flipV="1">
            <a:off x="9838106" y="2484814"/>
            <a:ext cx="485142" cy="1200136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3"/>
            <a:endCxn id="26" idx="1"/>
          </p:cNvCxnSpPr>
          <p:nvPr/>
        </p:nvCxnSpPr>
        <p:spPr>
          <a:xfrm flipV="1">
            <a:off x="9838106" y="3115540"/>
            <a:ext cx="633734" cy="56941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3"/>
            <a:endCxn id="27" idx="1"/>
          </p:cNvCxnSpPr>
          <p:nvPr/>
        </p:nvCxnSpPr>
        <p:spPr>
          <a:xfrm>
            <a:off x="9838106" y="3684950"/>
            <a:ext cx="535951" cy="152821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3"/>
            <a:endCxn id="28" idx="1"/>
          </p:cNvCxnSpPr>
          <p:nvPr/>
        </p:nvCxnSpPr>
        <p:spPr>
          <a:xfrm>
            <a:off x="9838106" y="3684950"/>
            <a:ext cx="535951" cy="830345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6755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Deep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592" y="1022465"/>
            <a:ext cx="5113578" cy="4997335"/>
          </a:xfrm>
        </p:spPr>
        <p:txBody>
          <a:bodyPr/>
          <a:lstStyle/>
          <a:p>
            <a:r>
              <a:rPr lang="en-US" dirty="0"/>
              <a:t>Our options (Hyperparameters):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Experimental results:</a:t>
            </a:r>
          </a:p>
          <a:p>
            <a:pPr lvl="1"/>
            <a:r>
              <a:rPr lang="en-US" dirty="0"/>
              <a:t>Achieve (overall) score 78%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25512" y="1642877"/>
          <a:ext cx="4671588" cy="20510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96285">
                  <a:extLst>
                    <a:ext uri="{9D8B030D-6E8A-4147-A177-3AD203B41FA5}">
                      <a16:colId xmlns:a16="http://schemas.microsoft.com/office/drawing/2014/main" xmlns="" val="1719346495"/>
                    </a:ext>
                  </a:extLst>
                </a:gridCol>
                <a:gridCol w="1575303">
                  <a:extLst>
                    <a:ext uri="{9D8B030D-6E8A-4147-A177-3AD203B41FA5}">
                      <a16:colId xmlns:a16="http://schemas.microsoft.com/office/drawing/2014/main" xmlns="" val="4070514783"/>
                    </a:ext>
                  </a:extLst>
                </a:gridCol>
              </a:tblGrid>
              <a:tr h="51184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Berlin Sans FB" panose="020E0602020502020306" pitchFamily="34" charset="0"/>
                        </a:rPr>
                        <a:t>Hyperparameter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Berlin Sans FB" panose="020E0602020502020306" pitchFamily="34" charset="0"/>
                        </a:rPr>
                        <a:t>current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22288863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Berlin Sans FB" panose="020E0602020502020306" pitchFamily="34" charset="0"/>
                        </a:rPr>
                        <a:t>Len( Headline)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Berlin Sans FB" panose="020E0602020502020306" pitchFamily="34" charset="0"/>
                        </a:rPr>
                        <a:t>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9339728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Berlin Sans FB" panose="020E0602020502020306" pitchFamily="34" charset="0"/>
                        </a:rPr>
                        <a:t>Len(Body)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Berlin Sans FB" panose="020E0602020502020306" pitchFamily="34" charset="0"/>
                        </a:rPr>
                        <a:t>200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7101183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Berlin Sans FB" panose="020E0602020502020306" pitchFamily="34" charset="0"/>
                        </a:rPr>
                        <a:t>Type of Unit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Berlin Sans FB" panose="020E0602020502020306" pitchFamily="34" charset="0"/>
                        </a:rPr>
                        <a:t>GRU/LSTM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9513585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Berlin Sans FB" panose="020E0602020502020306" pitchFamily="34" charset="0"/>
                        </a:rPr>
                        <a:t># of Hidden Units in RNN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Berlin Sans FB" panose="020E0602020502020306" pitchFamily="34" charset="0"/>
                        </a:rPr>
                        <a:t>200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0534642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Berlin Sans FB" panose="020E0602020502020306" pitchFamily="34" charset="0"/>
                        </a:rPr>
                        <a:t># of Hidden Units in Prediction Layer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Berlin Sans FB" panose="020E0602020502020306" pitchFamily="34" charset="0"/>
                        </a:rPr>
                        <a:t>100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0277157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Berlin Sans FB" panose="020E0602020502020306" pitchFamily="34" charset="0"/>
                        </a:rPr>
                        <a:t># of layers in Prediction layer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Berlin Sans FB" panose="020E0602020502020306" pitchFamily="34" charset="0"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1644280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Berlin Sans FB" panose="020E0602020502020306" pitchFamily="34" charset="0"/>
                        </a:rPr>
                        <a:t># of epochs to train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Berlin Sans FB" panose="020E0602020502020306" pitchFamily="34" charset="0"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0094596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Berlin Sans FB" panose="020E0602020502020306" pitchFamily="34" charset="0"/>
                        </a:rPr>
                        <a:t>Batch size (SGD)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Berlin Sans FB" panose="020E0602020502020306" pitchFamily="34" charset="0"/>
                        </a:rPr>
                        <a:t>32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967740856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5539090" y="1022464"/>
            <a:ext cx="5113578" cy="4997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Training the model</a:t>
            </a:r>
          </a:p>
          <a:p>
            <a:pPr lvl="2"/>
            <a:r>
              <a:rPr lang="en-US" altLang="zh-CN" dirty="0"/>
              <a:t>Developed on </a:t>
            </a:r>
            <a:r>
              <a:rPr lang="en-US" altLang="zh-CN" dirty="0" err="1"/>
              <a:t>Tensorflow</a:t>
            </a:r>
            <a:endParaRPr lang="en-US" altLang="zh-CN" dirty="0"/>
          </a:p>
          <a:p>
            <a:pPr lvl="2"/>
            <a:r>
              <a:rPr lang="en-US" altLang="zh-CN" dirty="0" err="1"/>
              <a:t>ISyE</a:t>
            </a:r>
            <a:r>
              <a:rPr lang="en-US" altLang="zh-CN" dirty="0"/>
              <a:t> Lab</a:t>
            </a:r>
          </a:p>
          <a:p>
            <a:pPr lvl="3"/>
            <a:r>
              <a:rPr lang="en-US" altLang="zh-CN" dirty="0"/>
              <a:t>CPU - i7</a:t>
            </a:r>
          </a:p>
          <a:p>
            <a:pPr lvl="3"/>
            <a:r>
              <a:rPr lang="en-US" altLang="zh-CN" dirty="0"/>
              <a:t>RAM - 16G</a:t>
            </a:r>
          </a:p>
          <a:p>
            <a:pPr lvl="3"/>
            <a:r>
              <a:rPr lang="en-US" altLang="zh-CN" dirty="0"/>
              <a:t>GPU – Null</a:t>
            </a:r>
          </a:p>
          <a:p>
            <a:pPr lvl="2"/>
            <a:r>
              <a:rPr lang="en-US" altLang="zh-CN" dirty="0"/>
              <a:t>Training time</a:t>
            </a:r>
          </a:p>
          <a:p>
            <a:pPr lvl="3"/>
            <a:r>
              <a:rPr lang="en-US" altLang="zh-CN" dirty="0"/>
              <a:t>around 7 hours under the current setting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Future work:</a:t>
            </a:r>
          </a:p>
          <a:p>
            <a:pPr lvl="1"/>
            <a:r>
              <a:rPr lang="en-US" dirty="0"/>
              <a:t>Explore more settings for further improvement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9" name="Diagram 8"/>
          <p:cNvGraphicFramePr/>
          <p:nvPr>
            <p:extLst/>
          </p:nvPr>
        </p:nvGraphicFramePr>
        <p:xfrm>
          <a:off x="164592" y="6082018"/>
          <a:ext cx="11017932" cy="662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65233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1" y="166255"/>
            <a:ext cx="12959225" cy="768571"/>
          </a:xfrm>
        </p:spPr>
        <p:txBody>
          <a:bodyPr>
            <a:normAutofit/>
          </a:bodyPr>
          <a:lstStyle/>
          <a:p>
            <a:r>
              <a:rPr lang="en-US" dirty="0"/>
              <a:t>Initial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591" y="1341120"/>
            <a:ext cx="10758332" cy="4997335"/>
          </a:xfrm>
        </p:spPr>
        <p:txBody>
          <a:bodyPr>
            <a:normAutofit/>
          </a:bodyPr>
          <a:lstStyle/>
          <a:p>
            <a:r>
              <a:rPr lang="en-US" sz="2000" dirty="0"/>
              <a:t>Text-classification is difficult!</a:t>
            </a:r>
          </a:p>
          <a:p>
            <a:r>
              <a:rPr lang="en-US" sz="2000" dirty="0"/>
              <a:t>Context of text (i.e. sequence of words) holds information vital for correct classification</a:t>
            </a:r>
          </a:p>
          <a:p>
            <a:pPr lvl="1"/>
            <a:r>
              <a:rPr lang="en-US" sz="1800" dirty="0"/>
              <a:t>There’s probably a ceiling on how well bag-of-words models perform</a:t>
            </a:r>
          </a:p>
          <a:p>
            <a:r>
              <a:rPr lang="en-US" sz="2000" dirty="0"/>
              <a:t>Future Considerations:</a:t>
            </a:r>
          </a:p>
          <a:p>
            <a:pPr lvl="1"/>
            <a:r>
              <a:rPr lang="en-US" sz="1800" dirty="0"/>
              <a:t>Bigger and more complex deep-learning models</a:t>
            </a:r>
          </a:p>
          <a:p>
            <a:pPr lvl="1"/>
            <a:r>
              <a:rPr lang="en-US" sz="1800" dirty="0"/>
              <a:t>Intensive </a:t>
            </a:r>
            <a:r>
              <a:rPr lang="en-US" sz="1800" dirty="0" err="1"/>
              <a:t>hyperparameter</a:t>
            </a:r>
            <a:r>
              <a:rPr lang="en-US" sz="1800" dirty="0"/>
              <a:t> tuning</a:t>
            </a:r>
          </a:p>
          <a:p>
            <a:pPr lvl="1"/>
            <a:r>
              <a:rPr lang="en-US" sz="1800" dirty="0"/>
              <a:t>Use only leaf-node topics for LDA-BNSL-KDE stack</a:t>
            </a:r>
          </a:p>
          <a:p>
            <a:pPr lvl="1"/>
            <a:r>
              <a:rPr lang="en-US" sz="1800" dirty="0" err="1"/>
              <a:t>Ensembling</a:t>
            </a:r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55685410"/>
              </p:ext>
            </p:extLst>
          </p:nvPr>
        </p:nvGraphicFramePr>
        <p:xfrm>
          <a:off x="164592" y="6082018"/>
          <a:ext cx="11017932" cy="662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86085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Problems and Pitfalls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592" y="1022465"/>
            <a:ext cx="6824037" cy="4997335"/>
          </a:xfrm>
        </p:spPr>
        <p:txBody>
          <a:bodyPr>
            <a:normAutofit/>
          </a:bodyPr>
          <a:lstStyle/>
          <a:p>
            <a:r>
              <a:rPr lang="en-US" sz="2000" dirty="0"/>
              <a:t>LDA-BNSL-KDE stack</a:t>
            </a:r>
          </a:p>
          <a:p>
            <a:pPr lvl="1"/>
            <a:r>
              <a:rPr lang="en-US" sz="1800" dirty="0"/>
              <a:t>Hierarchical LDA already exists</a:t>
            </a:r>
          </a:p>
          <a:p>
            <a:pPr lvl="2"/>
            <a:r>
              <a:rPr lang="en-US" sz="1600" dirty="0"/>
              <a:t>Reportedly generates less comprehensible topics</a:t>
            </a:r>
          </a:p>
          <a:p>
            <a:pPr lvl="1"/>
            <a:r>
              <a:rPr lang="en-US" sz="1800" dirty="0"/>
              <a:t>BNSL models don’t scale well with the number of topics</a:t>
            </a:r>
          </a:p>
          <a:p>
            <a:pPr lvl="2"/>
            <a:endParaRPr lang="en-US" sz="1600" dirty="0"/>
          </a:p>
          <a:p>
            <a:r>
              <a:rPr lang="en-US" sz="2000" dirty="0"/>
              <a:t>Multilayer perceptron</a:t>
            </a:r>
          </a:p>
          <a:p>
            <a:pPr lvl="1"/>
            <a:r>
              <a:rPr lang="en-US" sz="1800" dirty="0"/>
              <a:t>Long training time </a:t>
            </a:r>
            <a:r>
              <a:rPr lang="en-US" sz="1800" dirty="0">
                <a:sym typeface="Wingdings" panose="05000000000000000000" pitchFamily="2" charset="2"/>
              </a:rPr>
              <a:t> difficulty tuning </a:t>
            </a:r>
            <a:r>
              <a:rPr lang="en-US" sz="1800" dirty="0" err="1">
                <a:sym typeface="Wingdings" panose="05000000000000000000" pitchFamily="2" charset="2"/>
              </a:rPr>
              <a:t>hyperparameters</a:t>
            </a:r>
            <a:endParaRPr lang="en-US" sz="1800" dirty="0">
              <a:sym typeface="Wingdings" panose="05000000000000000000" pitchFamily="2" charset="2"/>
            </a:endParaRPr>
          </a:p>
          <a:p>
            <a:pPr marL="274320" lvl="1" indent="0">
              <a:buNone/>
            </a:pPr>
            <a:endParaRPr lang="en-US" sz="18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Bi-directional RNN with GRU cell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Very long training time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Many </a:t>
            </a:r>
            <a:r>
              <a:rPr lang="en-US" dirty="0" err="1">
                <a:sym typeface="Wingdings" panose="05000000000000000000" pitchFamily="2" charset="2"/>
              </a:rPr>
              <a:t>hyperparameters</a:t>
            </a:r>
            <a:r>
              <a:rPr lang="en-US" dirty="0">
                <a:sym typeface="Wingdings" panose="05000000000000000000" pitchFamily="2" charset="2"/>
              </a:rPr>
              <a:t> to tune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202" y="1366414"/>
            <a:ext cx="3897688" cy="4019318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71758968"/>
              </p:ext>
            </p:extLst>
          </p:nvPr>
        </p:nvGraphicFramePr>
        <p:xfrm>
          <a:off x="164592" y="6082018"/>
          <a:ext cx="11017932" cy="662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99429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3587" y="2612571"/>
            <a:ext cx="4938631" cy="1187930"/>
          </a:xfrm>
        </p:spPr>
        <p:txBody>
          <a:bodyPr>
            <a:noAutofit/>
          </a:bodyPr>
          <a:lstStyle/>
          <a:p>
            <a:r>
              <a:rPr lang="en-US" sz="72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53586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Fake News Challenge: Stage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592" y="1022465"/>
            <a:ext cx="5145639" cy="4997335"/>
          </a:xfrm>
        </p:spPr>
        <p:txBody>
          <a:bodyPr>
            <a:normAutofit/>
          </a:bodyPr>
          <a:lstStyle/>
          <a:p>
            <a:r>
              <a:rPr lang="en-US" sz="2400" dirty="0"/>
              <a:t>Stage 1: </a:t>
            </a:r>
            <a:r>
              <a:rPr lang="en-US" sz="2800" dirty="0"/>
              <a:t>Stance</a:t>
            </a:r>
            <a:r>
              <a:rPr lang="en-US" sz="2400" dirty="0"/>
              <a:t> Classification</a:t>
            </a:r>
          </a:p>
          <a:p>
            <a:endParaRPr lang="en-US" sz="2400" dirty="0"/>
          </a:p>
          <a:p>
            <a:r>
              <a:rPr lang="en-US" sz="2400" dirty="0"/>
              <a:t>Classify the relationship between a headline and an article body as:</a:t>
            </a:r>
          </a:p>
          <a:p>
            <a:pPr marL="617220" lvl="1" indent="-342900">
              <a:buAutoNum type="arabicPeriod"/>
            </a:pPr>
            <a:r>
              <a:rPr lang="en-US" sz="2000" dirty="0"/>
              <a:t>Discusses</a:t>
            </a:r>
          </a:p>
          <a:p>
            <a:pPr marL="617220" lvl="1" indent="-342900">
              <a:buAutoNum type="arabicPeriod"/>
            </a:pPr>
            <a:r>
              <a:rPr lang="en-US" sz="2000" dirty="0"/>
              <a:t>Agrees</a:t>
            </a:r>
          </a:p>
          <a:p>
            <a:pPr marL="617220" lvl="1" indent="-342900">
              <a:buAutoNum type="arabicPeriod"/>
            </a:pPr>
            <a:r>
              <a:rPr lang="en-US" sz="2000" dirty="0"/>
              <a:t>Disagrees</a:t>
            </a:r>
          </a:p>
          <a:p>
            <a:pPr marL="617220" lvl="1" indent="-342900">
              <a:buAutoNum type="arabicPeriod"/>
            </a:pPr>
            <a:r>
              <a:rPr lang="en-US" sz="2000" dirty="0"/>
              <a:t>Unrelated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93293" y="1144806"/>
            <a:ext cx="4930467" cy="4215760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932025562"/>
              </p:ext>
            </p:extLst>
          </p:nvPr>
        </p:nvGraphicFramePr>
        <p:xfrm>
          <a:off x="164592" y="6082018"/>
          <a:ext cx="11017932" cy="662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81716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Fake News Challenge: Stage 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69084" y="1346740"/>
            <a:ext cx="4975928" cy="40121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25495" y="2290194"/>
            <a:ext cx="7394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Task 1:</a:t>
            </a:r>
            <a:r>
              <a:rPr lang="en-US" sz="2400" dirty="0"/>
              <a:t> Related/Unrelated Binary Classification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68612" y="3695313"/>
            <a:ext cx="6781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Task 2:</a:t>
            </a:r>
            <a:r>
              <a:rPr lang="en-US" sz="2400" dirty="0"/>
              <a:t> Discuss/Agree/Disagree Classification</a:t>
            </a:r>
          </a:p>
        </p:txBody>
      </p:sp>
      <p:graphicFrame>
        <p:nvGraphicFramePr>
          <p:cNvPr id="9" name="Diagram 8"/>
          <p:cNvGraphicFramePr/>
          <p:nvPr>
            <p:extLst/>
          </p:nvPr>
        </p:nvGraphicFramePr>
        <p:xfrm>
          <a:off x="164592" y="6082018"/>
          <a:ext cx="11017932" cy="662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15566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Structure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~1680 unique articles (i.e. 1680 headlines, and 1680 article bodies)</a:t>
            </a:r>
          </a:p>
          <a:p>
            <a:r>
              <a:rPr lang="en-US" dirty="0"/>
              <a:t>Class distribution: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214902"/>
              </p:ext>
            </p:extLst>
          </p:nvPr>
        </p:nvGraphicFramePr>
        <p:xfrm>
          <a:off x="397484" y="1585519"/>
          <a:ext cx="9926053" cy="1747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2832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731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696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22134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Headline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Body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Stance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Police find</a:t>
                      </a:r>
                      <a:r>
                        <a:rPr lang="en-US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mass graves with...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We arrived to the scene at...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Agree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Hundreds of Palestinians</a:t>
                      </a:r>
                      <a:r>
                        <a:rPr lang="en-US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flee...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Everyone at NATO...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Disagree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191934"/>
              </p:ext>
            </p:extLst>
          </p:nvPr>
        </p:nvGraphicFramePr>
        <p:xfrm>
          <a:off x="397484" y="4422633"/>
          <a:ext cx="9926055" cy="74604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9852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852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852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8521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8521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5207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Rows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Unrelated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Discuss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Agree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Disagree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49972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73.13%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17.83%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7.36%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1.68%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932025562"/>
              </p:ext>
            </p:extLst>
          </p:nvPr>
        </p:nvGraphicFramePr>
        <p:xfrm>
          <a:off x="164592" y="6082018"/>
          <a:ext cx="11017932" cy="662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9235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Python</a:t>
            </a:r>
          </a:p>
          <a:p>
            <a:pPr lvl="1"/>
            <a:r>
              <a:rPr lang="en-US" sz="2600" dirty="0"/>
              <a:t>Deep learning: </a:t>
            </a:r>
            <a:r>
              <a:rPr lang="en-US" sz="2600" dirty="0" err="1"/>
              <a:t>Keras</a:t>
            </a:r>
            <a:r>
              <a:rPr lang="en-US" sz="2600" dirty="0"/>
              <a:t>, </a:t>
            </a:r>
            <a:r>
              <a:rPr lang="en-US" sz="2600" dirty="0" err="1"/>
              <a:t>TensorFlow</a:t>
            </a:r>
            <a:r>
              <a:rPr lang="en-US" sz="2600" dirty="0"/>
              <a:t>, </a:t>
            </a:r>
            <a:r>
              <a:rPr lang="en-US" sz="2600" dirty="0" err="1"/>
              <a:t>scikit</a:t>
            </a:r>
            <a:r>
              <a:rPr lang="en-US" sz="2600" dirty="0"/>
              <a:t>-learn</a:t>
            </a:r>
          </a:p>
          <a:p>
            <a:pPr lvl="1"/>
            <a:r>
              <a:rPr lang="en-US" sz="2600" dirty="0"/>
              <a:t>Topic modeling: </a:t>
            </a:r>
            <a:r>
              <a:rPr lang="en-US" sz="2600" dirty="0" err="1"/>
              <a:t>gensim</a:t>
            </a:r>
            <a:endParaRPr lang="en-US" sz="2600" dirty="0"/>
          </a:p>
          <a:p>
            <a:pPr lvl="1"/>
            <a:r>
              <a:rPr lang="en-US" sz="2600" dirty="0"/>
              <a:t>Bayesian Networks: pomegranate</a:t>
            </a:r>
          </a:p>
          <a:p>
            <a:pPr lvl="1"/>
            <a:r>
              <a:rPr lang="en-US" sz="2600" dirty="0" err="1"/>
              <a:t>Ensembling</a:t>
            </a:r>
            <a:r>
              <a:rPr lang="en-US" sz="2600" dirty="0"/>
              <a:t> &amp; Classification: </a:t>
            </a:r>
            <a:r>
              <a:rPr lang="en-US" sz="2600" dirty="0" err="1"/>
              <a:t>scikit</a:t>
            </a:r>
            <a:r>
              <a:rPr lang="en-US" sz="2600" dirty="0"/>
              <a:t>-learn</a:t>
            </a:r>
          </a:p>
          <a:p>
            <a:pPr lvl="1"/>
            <a:r>
              <a:rPr lang="en-US" sz="2600" dirty="0"/>
              <a:t>Data Management: pandas, </a:t>
            </a:r>
            <a:r>
              <a:rPr lang="en-US" sz="2600" dirty="0" err="1"/>
              <a:t>numpy</a:t>
            </a:r>
            <a:r>
              <a:rPr lang="en-US" sz="2600" dirty="0"/>
              <a:t>, </a:t>
            </a:r>
            <a:r>
              <a:rPr lang="en-US" sz="2600" dirty="0" err="1"/>
              <a:t>scipy</a:t>
            </a:r>
            <a:endParaRPr lang="en-US" sz="2600" dirty="0"/>
          </a:p>
          <a:p>
            <a:pPr lvl="1"/>
            <a:r>
              <a:rPr lang="en-US" sz="2600" dirty="0"/>
              <a:t>Visualization: </a:t>
            </a:r>
            <a:r>
              <a:rPr lang="en-US" sz="2600" dirty="0" err="1"/>
              <a:t>matplotlib</a:t>
            </a:r>
            <a:endParaRPr lang="en-US" sz="2600" dirty="0"/>
          </a:p>
        </p:txBody>
      </p:sp>
      <p:pic>
        <p:nvPicPr>
          <p:cNvPr id="4" name="Picture 2" descr="https://www.python.org/static/opengraph-icon-200x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790" y="41148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upload.wikimedia.org/wikipedia/commons/c/c9/Keras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029" y="4348720"/>
            <a:ext cx="1437159" cy="143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kentivo.com/wp-content/uploads/sites/3/2016/01/tensorflow-logo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879" y="4182143"/>
            <a:ext cx="1699597" cy="169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http://rare-technologies.com/wp-content/uploads/2016/02/rare_image_onl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167" y="4292797"/>
            <a:ext cx="1493082" cy="149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350631318"/>
              </p:ext>
            </p:extLst>
          </p:nvPr>
        </p:nvGraphicFramePr>
        <p:xfrm>
          <a:off x="164592" y="6082018"/>
          <a:ext cx="11017932" cy="662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055910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Proposed Framework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845983030"/>
              </p:ext>
            </p:extLst>
          </p:nvPr>
        </p:nvGraphicFramePr>
        <p:xfrm>
          <a:off x="164592" y="6082018"/>
          <a:ext cx="11017932" cy="662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253" y="1062991"/>
            <a:ext cx="10086610" cy="459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598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Current Framework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947258595"/>
              </p:ext>
            </p:extLst>
          </p:nvPr>
        </p:nvGraphicFramePr>
        <p:xfrm>
          <a:off x="164592" y="6082018"/>
          <a:ext cx="11017932" cy="662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122" y="1063599"/>
            <a:ext cx="9890462" cy="460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07270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1325</TotalTime>
  <Words>1655</Words>
  <Application>Microsoft Office PowerPoint</Application>
  <PresentationFormat>Widescreen</PresentationFormat>
  <Paragraphs>623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宋体</vt:lpstr>
      <vt:lpstr>Arial</vt:lpstr>
      <vt:lpstr>Berlin Sans FB</vt:lpstr>
      <vt:lpstr>Calibri</vt:lpstr>
      <vt:lpstr>Cambria Math</vt:lpstr>
      <vt:lpstr>Century Schoolbook</vt:lpstr>
      <vt:lpstr>Consolas</vt:lpstr>
      <vt:lpstr>Courier New</vt:lpstr>
      <vt:lpstr>Wingdings</vt:lpstr>
      <vt:lpstr>Wingdings 2</vt:lpstr>
      <vt:lpstr>View</vt:lpstr>
      <vt:lpstr>Fake News Challenge</vt:lpstr>
      <vt:lpstr>Agenda</vt:lpstr>
      <vt:lpstr>Fake News Challenge: Overview</vt:lpstr>
      <vt:lpstr>Fake News Challenge: Stage 1</vt:lpstr>
      <vt:lpstr>Fake News Challenge: Stage 1</vt:lpstr>
      <vt:lpstr>Data</vt:lpstr>
      <vt:lpstr>Tools</vt:lpstr>
      <vt:lpstr>Proposed Framework</vt:lpstr>
      <vt:lpstr>Current Framework</vt:lpstr>
      <vt:lpstr>Current Framework</vt:lpstr>
      <vt:lpstr>Bag-of-Words</vt:lpstr>
      <vt:lpstr>Bag-of-Words</vt:lpstr>
      <vt:lpstr>Current Framework</vt:lpstr>
      <vt:lpstr>word2vec</vt:lpstr>
      <vt:lpstr>Current Framework</vt:lpstr>
      <vt:lpstr>Approach</vt:lpstr>
      <vt:lpstr>Latent Dirichlet Allocation (LDA)</vt:lpstr>
      <vt:lpstr>LDA in Practice</vt:lpstr>
      <vt:lpstr>LDA Featurization</vt:lpstr>
      <vt:lpstr>LDA: Performance in FNC Context</vt:lpstr>
      <vt:lpstr>LDA: Can we squeeze out more information?</vt:lpstr>
      <vt:lpstr>Bayesian Network Structure Learning (BNSL)</vt:lpstr>
      <vt:lpstr>BNSL Performance</vt:lpstr>
      <vt:lpstr>BNSL Results</vt:lpstr>
      <vt:lpstr>Leveraging BNSL</vt:lpstr>
      <vt:lpstr>Kernel Density Estimation</vt:lpstr>
      <vt:lpstr>LDA-BNSL-KDE Empirical Results</vt:lpstr>
      <vt:lpstr>Current Framework</vt:lpstr>
      <vt:lpstr>Multilayer Perceptron</vt:lpstr>
      <vt:lpstr>Multilayer Perceptron Empirical Results</vt:lpstr>
      <vt:lpstr>Current Framework</vt:lpstr>
      <vt:lpstr>Deep learning</vt:lpstr>
      <vt:lpstr>Big Picture</vt:lpstr>
      <vt:lpstr>Deep Learning</vt:lpstr>
      <vt:lpstr>Initial Conclusions</vt:lpstr>
      <vt:lpstr>Problems and Pitfalls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</dc:creator>
  <cp:lastModifiedBy>Jake Evans</cp:lastModifiedBy>
  <cp:revision>77</cp:revision>
  <dcterms:created xsi:type="dcterms:W3CDTF">2017-04-19T01:43:00Z</dcterms:created>
  <dcterms:modified xsi:type="dcterms:W3CDTF">2017-04-21T14:00:15Z</dcterms:modified>
</cp:coreProperties>
</file>