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67" r:id="rId2"/>
    <p:sldId id="268" r:id="rId3"/>
    <p:sldId id="269" r:id="rId4"/>
    <p:sldId id="27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9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9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6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5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786384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1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6" y="3043052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3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2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4" y="6446522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1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3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40"/>
            <a:ext cx="6818263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3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5" y="6446840"/>
            <a:ext cx="25848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40"/>
            <a:ext cx="68182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1" y="6446840"/>
            <a:ext cx="7800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525" i="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11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4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Tx/>
        <a:buFont typeface="Calibri" pitchFamily="34" charset="0"/>
        <a:buChar char="◦"/>
        <a:defRPr sz="12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Tx/>
        <a:buFont typeface="Calibri" pitchFamily="34" charset="0"/>
        <a:buChar char="◦"/>
        <a:defRPr sz="9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Tx/>
        <a:buFont typeface="Calibri" pitchFamily="34" charset="0"/>
        <a:buChar char="◦"/>
        <a:defRPr sz="9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Tx/>
        <a:buFont typeface="Calibri" pitchFamily="34" charset="0"/>
        <a:buChar char="◦"/>
        <a:defRPr sz="9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red.com/story/python-language-more-popular-than-ever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c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www.linux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ython.org/moin/BeginnersGuide/NonProgrammers" TargetMode="External"/><Relationship Id="rId2" Type="http://schemas.openxmlformats.org/officeDocument/2006/relationships/hyperlink" Target="http://inventwithpytho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python.org/moin/BeginnersGuide/Programm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EEAC-0522-4B55-9195-B8678A67E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246" y="758952"/>
            <a:ext cx="4932433" cy="3566160"/>
          </a:xfrm>
        </p:spPr>
        <p:txBody>
          <a:bodyPr/>
          <a:lstStyle/>
          <a:p>
            <a:r>
              <a:rPr lang="en-US" dirty="0"/>
              <a:t>Intro</a:t>
            </a:r>
            <a:br>
              <a:rPr lang="en-US" dirty="0"/>
            </a:br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98097-A40D-4526-946B-2155E4B59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3245" y="4645152"/>
            <a:ext cx="4935205" cy="1143000"/>
          </a:xfrm>
        </p:spPr>
        <p:txBody>
          <a:bodyPr/>
          <a:lstStyle/>
          <a:p>
            <a:r>
              <a:rPr lang="en-US" dirty="0" err="1"/>
              <a:t>Evansmith.dev</a:t>
            </a:r>
            <a:endParaRPr lang="en-US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A732EBB8-3243-464E-8E4C-531FF5444E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880" y="201431"/>
            <a:ext cx="4027184" cy="595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3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0C5D-C000-45EA-A686-36E5A1B51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n-US" sz="4800" i="1" dirty="0">
                <a:solidFill>
                  <a:srgbClr val="FFFFFF"/>
                </a:solidFill>
                <a:latin typeface="+mj-lt"/>
              </a:rPr>
              <a:t>“Python is one of the world’s most popular programming languages.”</a:t>
            </a:r>
            <a:endParaRPr lang="en-US" sz="4800" dirty="0"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E3D0A-FA7E-4321-B83B-7D66E2D550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>
                <a:solidFill>
                  <a:srgbClr val="FFFFFF"/>
                </a:solidFill>
              </a:rPr>
              <a:t>WIRED: Python Is More Popular Than Ever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1800" dirty="0">
                <a:hlinkClick r:id="rId2"/>
              </a:rPr>
              <a:t>https://www.wired.com/story/python-language-more-popular-than-ever/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99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0C5D-C000-45EA-A686-36E5A1B51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n-US" sz="4400" i="1" dirty="0">
                <a:solidFill>
                  <a:srgbClr val="FFFFFF"/>
                </a:solidFill>
                <a:latin typeface="+mj-lt"/>
              </a:rPr>
              <a:t>“Python is a programming language that lets you work quickly and integrate systems more effectively.”</a:t>
            </a:r>
            <a:endParaRPr lang="en-US" sz="4400" dirty="0"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E3D0A-FA7E-4321-B83B-7D66E2D550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>
                <a:solidFill>
                  <a:srgbClr val="FFFFFF"/>
                </a:solidFill>
              </a:rPr>
              <a:t>python.org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hlinkClick r:id="rId2"/>
              </a:rPr>
              <a:t>https://www.python.org/doc/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83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0C5D-C000-45EA-A686-36E5A1B51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n-US" sz="5400" i="1" dirty="0">
                <a:solidFill>
                  <a:srgbClr val="FFFFFF"/>
                </a:solidFill>
                <a:latin typeface="+mj-lt"/>
              </a:rPr>
              <a:t>“Let’s write some code!”</a:t>
            </a:r>
            <a:endParaRPr lang="en-US" sz="5400" dirty="0"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E3D0A-FA7E-4321-B83B-7D66E2D550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@evansmithdev							</a:t>
            </a:r>
            <a:r>
              <a:rPr lang="en-US" sz="1800" dirty="0" err="1">
                <a:solidFill>
                  <a:srgbClr val="FFFFFF"/>
                </a:solidFill>
              </a:rPr>
              <a:t>Evansmith.dev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40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A30F-B7A1-41E6-A8C3-6E5D0B85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C8988-D57B-4FE9-8D17-3BB4D7DC4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hlinkClick r:id="rId2"/>
              </a:rPr>
              <a:t>https://www.linux.org/</a:t>
            </a:r>
            <a:endParaRPr lang="en-US" sz="4000" dirty="0"/>
          </a:p>
          <a:p>
            <a:r>
              <a:rPr lang="en-US" sz="4000" dirty="0">
                <a:hlinkClick r:id="rId3"/>
              </a:rPr>
              <a:t>https://www.python.org/ </a:t>
            </a:r>
            <a:endParaRPr lang="en-US" sz="4000" dirty="0"/>
          </a:p>
          <a:p>
            <a:r>
              <a:rPr lang="en-US" sz="4000" dirty="0">
                <a:hlinkClick r:id="rId4"/>
              </a:rPr>
              <a:t>https://code.visualstudio.com/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3542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31E9-530D-482C-B24E-1F5799F3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Recommended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F5F1B-A6BB-483A-8856-29198C6E5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716" y="1989222"/>
            <a:ext cx="8710863" cy="4186989"/>
          </a:xfrm>
        </p:spPr>
        <p:txBody>
          <a:bodyPr>
            <a:normAutofit/>
          </a:bodyPr>
          <a:lstStyle/>
          <a:p>
            <a:r>
              <a:rPr lang="en-US" sz="2400" b="1" dirty="0"/>
              <a:t>Programming Books by Al </a:t>
            </a:r>
            <a:r>
              <a:rPr lang="en-US" sz="2400" b="1" dirty="0" err="1"/>
              <a:t>Sweigart</a:t>
            </a:r>
            <a:br>
              <a:rPr lang="en-US" sz="2400" b="1" dirty="0"/>
            </a:br>
            <a:r>
              <a:rPr lang="en-US" sz="2400" dirty="0">
                <a:hlinkClick r:id="rId2"/>
              </a:rPr>
              <a:t>http://inventwithpython.com/</a:t>
            </a:r>
            <a:endParaRPr lang="en-US" sz="2400" b="1" dirty="0">
              <a:sym typeface="Wingdings" panose="05000000000000000000" pitchFamily="2" charset="2"/>
            </a:endParaRPr>
          </a:p>
          <a:p>
            <a:endParaRPr lang="en-US" sz="1600" b="1" dirty="0">
              <a:sym typeface="Wingdings" panose="05000000000000000000" pitchFamily="2" charset="2"/>
            </a:endParaRPr>
          </a:p>
          <a:p>
            <a:r>
              <a:rPr lang="en-US" sz="2400" b="1" dirty="0">
                <a:sym typeface="Wingdings" panose="05000000000000000000" pitchFamily="2" charset="2"/>
              </a:rPr>
              <a:t>Books, Tutorials, Resources for Non-Programmers</a:t>
            </a:r>
            <a:br>
              <a:rPr lang="en-US" sz="2400" b="1" dirty="0">
                <a:sym typeface="Wingdings" panose="05000000000000000000" pitchFamily="2" charset="2"/>
              </a:rPr>
            </a:br>
            <a:r>
              <a:rPr lang="en-US" sz="2400" dirty="0">
                <a:hlinkClick r:id="rId3"/>
              </a:rPr>
              <a:t>https://wiki.python.org/moin/BeginnersGuide/NonProgrammers</a:t>
            </a:r>
            <a:endParaRPr lang="en-US" sz="2400" dirty="0"/>
          </a:p>
          <a:p>
            <a:endParaRPr lang="en-US" sz="1600" b="1" dirty="0">
              <a:sym typeface="Wingdings" panose="05000000000000000000" pitchFamily="2" charset="2"/>
            </a:endParaRPr>
          </a:p>
          <a:p>
            <a:r>
              <a:rPr lang="en-US" sz="2400" b="1" dirty="0">
                <a:sym typeface="Wingdings" panose="05000000000000000000" pitchFamily="2" charset="2"/>
              </a:rPr>
              <a:t>Books, Tutorials, Resources for Programmers</a:t>
            </a:r>
            <a:br>
              <a:rPr lang="en-US" sz="2400" b="1" dirty="0">
                <a:sym typeface="Wingdings" panose="05000000000000000000" pitchFamily="2" charset="2"/>
              </a:rPr>
            </a:br>
            <a:r>
              <a:rPr lang="en-US" sz="2400" dirty="0">
                <a:hlinkClick r:id="rId4"/>
              </a:rPr>
              <a:t>https://wiki.python.org/moin/BeginnersGuide/Programmers</a:t>
            </a:r>
            <a:endParaRPr lang="en-US" sz="24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3308759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{E289E96E-CE6E-41D2-A841-23FDA5D4C41B}tf56160789</Template>
  <TotalTime>0</TotalTime>
  <Words>169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Bookman Old Style</vt:lpstr>
      <vt:lpstr>Calibri</vt:lpstr>
      <vt:lpstr>Franklin Gothic Book</vt:lpstr>
      <vt:lpstr>1_RetrospectVTI</vt:lpstr>
      <vt:lpstr>Intro Python</vt:lpstr>
      <vt:lpstr>“Python is one of the world’s most popular programming languages.”</vt:lpstr>
      <vt:lpstr>“Python is a programming language that lets you work quickly and integrate systems more effectively.”</vt:lpstr>
      <vt:lpstr>“Let’s write some code!”</vt:lpstr>
      <vt:lpstr>References</vt:lpstr>
      <vt:lpstr>Recommended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Python</dc:title>
  <dc:creator/>
  <cp:keywords>python</cp:keywords>
  <dc:description>Twitter: @evansmithdev; Blog: evansmith.dev</dc:description>
  <cp:lastModifiedBy/>
  <cp:revision>1</cp:revision>
  <dcterms:created xsi:type="dcterms:W3CDTF">2020-03-03T02:55:02Z</dcterms:created>
  <dcterms:modified xsi:type="dcterms:W3CDTF">2020-08-07T16:52:05Z</dcterms:modified>
  <cp:category>software development</cp:category>
</cp:coreProperties>
</file>