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4" r:id="rId8"/>
    <p:sldId id="266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1" autoAdjust="0"/>
    <p:restoredTop sz="94660"/>
  </p:normalViewPr>
  <p:slideViewPr>
    <p:cSldViewPr snapToGrid="0">
      <p:cViewPr>
        <p:scale>
          <a:sx n="60" d="100"/>
          <a:sy n="60" d="100"/>
        </p:scale>
        <p:origin x="7590" y="4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F1CD8-3B75-4B09-8645-5D50AD808C2F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99B19-E2A6-4B11-82EE-F722634A9CF4}">
      <dgm:prSet phldrT="[Text]" custT="1"/>
      <dgm:spPr/>
      <dgm:t>
        <a:bodyPr/>
        <a:lstStyle/>
        <a:p>
          <a:r>
            <a:rPr lang="en-US" sz="2800" dirty="0"/>
            <a:t>Hardware</a:t>
          </a:r>
        </a:p>
      </dgm:t>
    </dgm:pt>
    <dgm:pt modelId="{A431B3B5-DFDB-46DF-8E2C-1EA150F91C42}" type="parTrans" cxnId="{B912644D-D9E2-426C-BBB2-D508495E829B}">
      <dgm:prSet/>
      <dgm:spPr/>
      <dgm:t>
        <a:bodyPr/>
        <a:lstStyle/>
        <a:p>
          <a:endParaRPr lang="en-US"/>
        </a:p>
      </dgm:t>
    </dgm:pt>
    <dgm:pt modelId="{EABA159B-F8ED-409E-BF2D-619717C0CD5E}" type="sibTrans" cxnId="{B912644D-D9E2-426C-BBB2-D508495E829B}">
      <dgm:prSet/>
      <dgm:spPr/>
      <dgm:t>
        <a:bodyPr/>
        <a:lstStyle/>
        <a:p>
          <a:endParaRPr lang="en-US"/>
        </a:p>
      </dgm:t>
    </dgm:pt>
    <dgm:pt modelId="{A8D0E103-9F70-431E-B2A9-63986F71C498}">
      <dgm:prSet phldrT="[Text]"/>
      <dgm:spPr/>
      <dgm:t>
        <a:bodyPr/>
        <a:lstStyle/>
        <a:p>
          <a:r>
            <a:rPr lang="en-US" dirty="0"/>
            <a:t>Computer</a:t>
          </a:r>
        </a:p>
      </dgm:t>
    </dgm:pt>
    <dgm:pt modelId="{8BCFCB76-99F8-4CB1-B077-DB95E1BD06DE}" type="parTrans" cxnId="{992D5CED-6E3E-4BE8-823B-55A18BEF57BE}">
      <dgm:prSet/>
      <dgm:spPr/>
      <dgm:t>
        <a:bodyPr/>
        <a:lstStyle/>
        <a:p>
          <a:endParaRPr lang="en-US"/>
        </a:p>
      </dgm:t>
    </dgm:pt>
    <dgm:pt modelId="{26D88733-2A92-471E-9AFA-B5959F13F988}" type="sibTrans" cxnId="{992D5CED-6E3E-4BE8-823B-55A18BEF57BE}">
      <dgm:prSet/>
      <dgm:spPr/>
      <dgm:t>
        <a:bodyPr/>
        <a:lstStyle/>
        <a:p>
          <a:endParaRPr lang="en-US"/>
        </a:p>
      </dgm:t>
    </dgm:pt>
    <dgm:pt modelId="{A9E57E66-EE6C-4C58-99BA-BF0D9B8971E5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DEA14630-ABDB-405A-8244-5A7FB725C339}" type="parTrans" cxnId="{53C95424-502A-40B5-B73E-C45B675233E8}">
      <dgm:prSet/>
      <dgm:spPr/>
      <dgm:t>
        <a:bodyPr/>
        <a:lstStyle/>
        <a:p>
          <a:endParaRPr lang="en-US"/>
        </a:p>
      </dgm:t>
    </dgm:pt>
    <dgm:pt modelId="{5B73D29C-8EF8-4350-A487-F9560C45944B}" type="sibTrans" cxnId="{53C95424-502A-40B5-B73E-C45B675233E8}">
      <dgm:prSet/>
      <dgm:spPr/>
      <dgm:t>
        <a:bodyPr/>
        <a:lstStyle/>
        <a:p>
          <a:endParaRPr lang="en-US"/>
        </a:p>
      </dgm:t>
    </dgm:pt>
    <dgm:pt modelId="{1288307B-B9BE-48FB-917E-26116ED0E5F8}">
      <dgm:prSet phldrT="[Text]"/>
      <dgm:spPr/>
      <dgm:t>
        <a:bodyPr/>
        <a:lstStyle/>
        <a:p>
          <a:r>
            <a:rPr lang="en-US" dirty="0"/>
            <a:t>Operating Systems</a:t>
          </a:r>
        </a:p>
      </dgm:t>
    </dgm:pt>
    <dgm:pt modelId="{9D758BF3-FF72-491C-892D-1F5DA589620E}" type="parTrans" cxnId="{FDAA09BC-0E4A-41A5-B022-8E256B0BC49A}">
      <dgm:prSet/>
      <dgm:spPr/>
      <dgm:t>
        <a:bodyPr/>
        <a:lstStyle/>
        <a:p>
          <a:endParaRPr lang="en-US"/>
        </a:p>
      </dgm:t>
    </dgm:pt>
    <dgm:pt modelId="{AD7C824C-07FD-413C-9ED1-AF37BFBB55FF}" type="sibTrans" cxnId="{FDAA09BC-0E4A-41A5-B022-8E256B0BC49A}">
      <dgm:prSet/>
      <dgm:spPr/>
      <dgm:t>
        <a:bodyPr/>
        <a:lstStyle/>
        <a:p>
          <a:endParaRPr lang="en-US"/>
        </a:p>
      </dgm:t>
    </dgm:pt>
    <dgm:pt modelId="{CD3C7CDE-FE0C-41D6-8642-B95A32AFC883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04EC210B-7982-4AB3-8229-7705AD0D61C1}" type="parTrans" cxnId="{8673AA57-E731-43BE-A068-49FF18DBC4E0}">
      <dgm:prSet/>
      <dgm:spPr/>
      <dgm:t>
        <a:bodyPr/>
        <a:lstStyle/>
        <a:p>
          <a:endParaRPr lang="en-US"/>
        </a:p>
      </dgm:t>
    </dgm:pt>
    <dgm:pt modelId="{F02A4D8F-BA98-4BA1-8C78-1BB4A5CCC17E}" type="sibTrans" cxnId="{8673AA57-E731-43BE-A068-49FF18DBC4E0}">
      <dgm:prSet/>
      <dgm:spPr/>
      <dgm:t>
        <a:bodyPr/>
        <a:lstStyle/>
        <a:p>
          <a:endParaRPr lang="en-US"/>
        </a:p>
      </dgm:t>
    </dgm:pt>
    <dgm:pt modelId="{50F210E6-5D0B-4EDE-9263-C6B16E45A33E}">
      <dgm:prSet phldrT="[Text]"/>
      <dgm:spPr/>
      <dgm:t>
        <a:bodyPr/>
        <a:lstStyle/>
        <a:p>
          <a:r>
            <a:rPr lang="en-US" dirty="0"/>
            <a:t>Sensors</a:t>
          </a:r>
        </a:p>
      </dgm:t>
    </dgm:pt>
    <dgm:pt modelId="{609D9E33-8DAF-40BA-B2FD-3F32318A841D}" type="parTrans" cxnId="{15A26A4D-2D5F-40E6-A07D-31B50FF10AA6}">
      <dgm:prSet/>
      <dgm:spPr/>
      <dgm:t>
        <a:bodyPr/>
        <a:lstStyle/>
        <a:p>
          <a:endParaRPr lang="en-US"/>
        </a:p>
      </dgm:t>
    </dgm:pt>
    <dgm:pt modelId="{A7F17FA2-131E-48E2-A3DF-4851EF810D6D}" type="sibTrans" cxnId="{15A26A4D-2D5F-40E6-A07D-31B50FF10AA6}">
      <dgm:prSet/>
      <dgm:spPr/>
      <dgm:t>
        <a:bodyPr/>
        <a:lstStyle/>
        <a:p>
          <a:endParaRPr lang="en-US"/>
        </a:p>
      </dgm:t>
    </dgm:pt>
    <dgm:pt modelId="{496B3B4C-91EC-411B-8A9A-3FAAAFB19EAB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0E212BA9-5C7E-4583-B561-AD2C1B13D082}" type="parTrans" cxnId="{F8CB6F0F-0E17-47A8-BCB2-F412831284A7}">
      <dgm:prSet/>
      <dgm:spPr/>
      <dgm:t>
        <a:bodyPr/>
        <a:lstStyle/>
        <a:p>
          <a:endParaRPr lang="en-US"/>
        </a:p>
      </dgm:t>
    </dgm:pt>
    <dgm:pt modelId="{27FE1C65-55DE-45AF-89D5-A9BCD24DC4D5}" type="sibTrans" cxnId="{F8CB6F0F-0E17-47A8-BCB2-F412831284A7}">
      <dgm:prSet/>
      <dgm:spPr/>
      <dgm:t>
        <a:bodyPr/>
        <a:lstStyle/>
        <a:p>
          <a:endParaRPr lang="en-US"/>
        </a:p>
      </dgm:t>
    </dgm:pt>
    <dgm:pt modelId="{A16E23F6-8518-4765-AD41-28ACA496EB4D}">
      <dgm:prSet phldrT="[Text]"/>
      <dgm:spPr/>
      <dgm:t>
        <a:bodyPr/>
        <a:lstStyle/>
        <a:p>
          <a:r>
            <a:rPr lang="en-US" dirty="0"/>
            <a:t>Visuals</a:t>
          </a:r>
        </a:p>
      </dgm:t>
    </dgm:pt>
    <dgm:pt modelId="{44E702F6-7C84-4BA0-804A-A722EDB3807C}" type="parTrans" cxnId="{735949DF-D6A8-4A3A-AC82-3229A925C68D}">
      <dgm:prSet/>
      <dgm:spPr/>
      <dgm:t>
        <a:bodyPr/>
        <a:lstStyle/>
        <a:p>
          <a:endParaRPr lang="en-US"/>
        </a:p>
      </dgm:t>
    </dgm:pt>
    <dgm:pt modelId="{30C7562B-656C-4D38-9146-1313CF476936}" type="sibTrans" cxnId="{735949DF-D6A8-4A3A-AC82-3229A925C68D}">
      <dgm:prSet/>
      <dgm:spPr/>
      <dgm:t>
        <a:bodyPr/>
        <a:lstStyle/>
        <a:p>
          <a:endParaRPr lang="en-US"/>
        </a:p>
      </dgm:t>
    </dgm:pt>
    <dgm:pt modelId="{AA2D59DE-6CF3-48B7-B6DD-F482E42ED903}">
      <dgm:prSet phldrT="[Text]"/>
      <dgm:spPr/>
      <dgm:t>
        <a:bodyPr/>
        <a:lstStyle/>
        <a:p>
          <a:r>
            <a:rPr lang="en-US" dirty="0"/>
            <a:t>Keyboard</a:t>
          </a:r>
        </a:p>
      </dgm:t>
    </dgm:pt>
    <dgm:pt modelId="{8D65D0DA-88FB-4E67-8244-0E17A40A9DF0}" type="parTrans" cxnId="{0D6DCCD5-2762-4E02-B49A-D102BAA65E0F}">
      <dgm:prSet/>
      <dgm:spPr/>
      <dgm:t>
        <a:bodyPr/>
        <a:lstStyle/>
        <a:p>
          <a:endParaRPr lang="en-US"/>
        </a:p>
      </dgm:t>
    </dgm:pt>
    <dgm:pt modelId="{566AEFA9-C866-4B34-94A8-85550E0D15E0}" type="sibTrans" cxnId="{0D6DCCD5-2762-4E02-B49A-D102BAA65E0F}">
      <dgm:prSet/>
      <dgm:spPr/>
      <dgm:t>
        <a:bodyPr/>
        <a:lstStyle/>
        <a:p>
          <a:endParaRPr lang="en-US"/>
        </a:p>
      </dgm:t>
    </dgm:pt>
    <dgm:pt modelId="{992B68FD-529E-457E-B96F-A32F8F231E50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DD6D89C7-DC9C-494E-B7BA-48AFE1E4B189}" type="parTrans" cxnId="{BC15BB48-9BE1-456A-B0C4-02B7F7CE39D8}">
      <dgm:prSet/>
      <dgm:spPr/>
      <dgm:t>
        <a:bodyPr/>
        <a:lstStyle/>
        <a:p>
          <a:endParaRPr lang="en-US"/>
        </a:p>
      </dgm:t>
    </dgm:pt>
    <dgm:pt modelId="{2AE3FE02-6BCB-49E0-941D-B65BB8D7E711}" type="sibTrans" cxnId="{BC15BB48-9BE1-456A-B0C4-02B7F7CE39D8}">
      <dgm:prSet/>
      <dgm:spPr/>
      <dgm:t>
        <a:bodyPr/>
        <a:lstStyle/>
        <a:p>
          <a:endParaRPr lang="en-US"/>
        </a:p>
      </dgm:t>
    </dgm:pt>
    <dgm:pt modelId="{355717E0-6F13-4153-A84F-0F9C7C5AE087}">
      <dgm:prSet phldrT="[Text]"/>
      <dgm:spPr/>
      <dgm:t>
        <a:bodyPr/>
        <a:lstStyle/>
        <a:p>
          <a:r>
            <a:rPr lang="en-US" dirty="0"/>
            <a:t>Applications</a:t>
          </a:r>
        </a:p>
      </dgm:t>
    </dgm:pt>
    <dgm:pt modelId="{4254DECB-640D-4D75-9889-EBF155B236F2}" type="parTrans" cxnId="{D6021729-62C3-4C91-8D45-95B109751333}">
      <dgm:prSet/>
      <dgm:spPr/>
      <dgm:t>
        <a:bodyPr/>
        <a:lstStyle/>
        <a:p>
          <a:endParaRPr lang="en-US"/>
        </a:p>
      </dgm:t>
    </dgm:pt>
    <dgm:pt modelId="{0E04E904-7628-400F-88E8-554B186F49FD}" type="sibTrans" cxnId="{D6021729-62C3-4C91-8D45-95B109751333}">
      <dgm:prSet/>
      <dgm:spPr/>
      <dgm:t>
        <a:bodyPr/>
        <a:lstStyle/>
        <a:p>
          <a:endParaRPr lang="en-US"/>
        </a:p>
      </dgm:t>
    </dgm:pt>
    <dgm:pt modelId="{4CBA6F9E-03D7-4B41-9414-EB09A301B34D}">
      <dgm:prSet phldrT="[Text]"/>
      <dgm:spPr/>
      <dgm:t>
        <a:bodyPr/>
        <a:lstStyle/>
        <a:p>
          <a:r>
            <a:rPr lang="en-US" dirty="0"/>
            <a:t>User-entered</a:t>
          </a:r>
        </a:p>
      </dgm:t>
    </dgm:pt>
    <dgm:pt modelId="{83BE26E8-2AAB-46BA-AA2C-54421BA542A0}" type="parTrans" cxnId="{AB5341AF-AEE9-42C7-8AE8-0460DAD73263}">
      <dgm:prSet/>
      <dgm:spPr/>
      <dgm:t>
        <a:bodyPr/>
        <a:lstStyle/>
        <a:p>
          <a:endParaRPr lang="en-US"/>
        </a:p>
      </dgm:t>
    </dgm:pt>
    <dgm:pt modelId="{186EEEDF-A0F4-42F4-8174-78A5EB8CFE6A}" type="sibTrans" cxnId="{AB5341AF-AEE9-42C7-8AE8-0460DAD73263}">
      <dgm:prSet/>
      <dgm:spPr/>
      <dgm:t>
        <a:bodyPr/>
        <a:lstStyle/>
        <a:p>
          <a:endParaRPr lang="en-US"/>
        </a:p>
      </dgm:t>
    </dgm:pt>
    <dgm:pt modelId="{C56B5CBA-6CAA-4C81-9ADE-0AB3C41B8F49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173E0B86-99CC-4C59-A6FA-7B0255AC0EEA}" type="parTrans" cxnId="{B6D9CC3A-65E6-4931-9A4A-EDE04B558D3D}">
      <dgm:prSet/>
      <dgm:spPr/>
      <dgm:t>
        <a:bodyPr/>
        <a:lstStyle/>
        <a:p>
          <a:endParaRPr lang="en-US"/>
        </a:p>
      </dgm:t>
    </dgm:pt>
    <dgm:pt modelId="{05A10EC3-ABF8-4683-87F8-24F57716B6FF}" type="sibTrans" cxnId="{B6D9CC3A-65E6-4931-9A4A-EDE04B558D3D}">
      <dgm:prSet/>
      <dgm:spPr/>
      <dgm:t>
        <a:bodyPr/>
        <a:lstStyle/>
        <a:p>
          <a:endParaRPr lang="en-US"/>
        </a:p>
      </dgm:t>
    </dgm:pt>
    <dgm:pt modelId="{6F355B80-9F7C-4A8D-B220-3008469342D0}">
      <dgm:prSet phldrT="[Text]"/>
      <dgm:spPr/>
      <dgm:t>
        <a:bodyPr/>
        <a:lstStyle/>
        <a:p>
          <a:r>
            <a:rPr lang="en-US" dirty="0"/>
            <a:t>Printouts</a:t>
          </a:r>
        </a:p>
      </dgm:t>
    </dgm:pt>
    <dgm:pt modelId="{DDB6E07B-BA24-49FB-96F7-D4C771C3B75F}" type="parTrans" cxnId="{EB632409-CDC7-40E9-B329-46AC1DD11F48}">
      <dgm:prSet/>
      <dgm:spPr/>
      <dgm:t>
        <a:bodyPr/>
        <a:lstStyle/>
        <a:p>
          <a:endParaRPr lang="en-US"/>
        </a:p>
      </dgm:t>
    </dgm:pt>
    <dgm:pt modelId="{B50C1051-2439-4792-94B5-3E934755572D}" type="sibTrans" cxnId="{EB632409-CDC7-40E9-B329-46AC1DD11F48}">
      <dgm:prSet/>
      <dgm:spPr/>
      <dgm:t>
        <a:bodyPr/>
        <a:lstStyle/>
        <a:p>
          <a:endParaRPr lang="en-US"/>
        </a:p>
      </dgm:t>
    </dgm:pt>
    <dgm:pt modelId="{F8004FDC-A990-4186-978A-89131C2894AD}" type="pres">
      <dgm:prSet presAssocID="{104F1CD8-3B75-4B09-8645-5D50AD808C2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E05CE54-3AF7-4FE9-9249-A4499A440E8F}" type="pres">
      <dgm:prSet presAssocID="{104F1CD8-3B75-4B09-8645-5D50AD808C2F}" presName="children" presStyleCnt="0"/>
      <dgm:spPr/>
    </dgm:pt>
    <dgm:pt modelId="{24F92C03-0141-4508-BC36-DBC225AF73D8}" type="pres">
      <dgm:prSet presAssocID="{104F1CD8-3B75-4B09-8645-5D50AD808C2F}" presName="child1group" presStyleCnt="0"/>
      <dgm:spPr/>
    </dgm:pt>
    <dgm:pt modelId="{A00D8D02-0E93-4399-9F30-3C27100A7599}" type="pres">
      <dgm:prSet presAssocID="{104F1CD8-3B75-4B09-8645-5D50AD808C2F}" presName="child1" presStyleLbl="bgAcc1" presStyleIdx="0" presStyleCnt="4"/>
      <dgm:spPr/>
    </dgm:pt>
    <dgm:pt modelId="{8D9331E9-C8F7-4B71-A26F-110D91B43A09}" type="pres">
      <dgm:prSet presAssocID="{104F1CD8-3B75-4B09-8645-5D50AD808C2F}" presName="child1Text" presStyleLbl="bgAcc1" presStyleIdx="0" presStyleCnt="4">
        <dgm:presLayoutVars>
          <dgm:bulletEnabled val="1"/>
        </dgm:presLayoutVars>
      </dgm:prSet>
      <dgm:spPr/>
    </dgm:pt>
    <dgm:pt modelId="{5413DEE3-B31A-4EAD-B857-4186961E679F}" type="pres">
      <dgm:prSet presAssocID="{104F1CD8-3B75-4B09-8645-5D50AD808C2F}" presName="child2group" presStyleCnt="0"/>
      <dgm:spPr/>
    </dgm:pt>
    <dgm:pt modelId="{2F2571EA-1534-4BED-BE02-B12CA8A59E03}" type="pres">
      <dgm:prSet presAssocID="{104F1CD8-3B75-4B09-8645-5D50AD808C2F}" presName="child2" presStyleLbl="bgAcc1" presStyleIdx="1" presStyleCnt="4" custScaleX="120412" custLinFactNeighborX="3773"/>
      <dgm:spPr/>
    </dgm:pt>
    <dgm:pt modelId="{C030E3DC-96E4-4A88-B07D-C86C8EE4FCC1}" type="pres">
      <dgm:prSet presAssocID="{104F1CD8-3B75-4B09-8645-5D50AD808C2F}" presName="child2Text" presStyleLbl="bgAcc1" presStyleIdx="1" presStyleCnt="4">
        <dgm:presLayoutVars>
          <dgm:bulletEnabled val="1"/>
        </dgm:presLayoutVars>
      </dgm:prSet>
      <dgm:spPr/>
    </dgm:pt>
    <dgm:pt modelId="{6A524CC9-1792-4829-A7FB-1B48442093E1}" type="pres">
      <dgm:prSet presAssocID="{104F1CD8-3B75-4B09-8645-5D50AD808C2F}" presName="child3group" presStyleCnt="0"/>
      <dgm:spPr/>
    </dgm:pt>
    <dgm:pt modelId="{B166B465-1FD0-45F0-A03A-8906AD6EF37A}" type="pres">
      <dgm:prSet presAssocID="{104F1CD8-3B75-4B09-8645-5D50AD808C2F}" presName="child3" presStyleLbl="bgAcc1" presStyleIdx="2" presStyleCnt="4" custScaleX="107860" custLinFactNeighborX="4312"/>
      <dgm:spPr/>
    </dgm:pt>
    <dgm:pt modelId="{8E38D1AE-F566-4776-8770-3259B76C764E}" type="pres">
      <dgm:prSet presAssocID="{104F1CD8-3B75-4B09-8645-5D50AD808C2F}" presName="child3Text" presStyleLbl="bgAcc1" presStyleIdx="2" presStyleCnt="4">
        <dgm:presLayoutVars>
          <dgm:bulletEnabled val="1"/>
        </dgm:presLayoutVars>
      </dgm:prSet>
      <dgm:spPr/>
    </dgm:pt>
    <dgm:pt modelId="{8BAAC7AA-E53A-48CB-BE18-DF17D93B6765}" type="pres">
      <dgm:prSet presAssocID="{104F1CD8-3B75-4B09-8645-5D50AD808C2F}" presName="child4group" presStyleCnt="0"/>
      <dgm:spPr/>
    </dgm:pt>
    <dgm:pt modelId="{8AF08D59-212C-4295-A817-868274298733}" type="pres">
      <dgm:prSet presAssocID="{104F1CD8-3B75-4B09-8645-5D50AD808C2F}" presName="child4" presStyleLbl="bgAcc1" presStyleIdx="3" presStyleCnt="4"/>
      <dgm:spPr/>
    </dgm:pt>
    <dgm:pt modelId="{D4B7EB90-DAF0-434D-8587-F70085F2ACE1}" type="pres">
      <dgm:prSet presAssocID="{104F1CD8-3B75-4B09-8645-5D50AD808C2F}" presName="child4Text" presStyleLbl="bgAcc1" presStyleIdx="3" presStyleCnt="4">
        <dgm:presLayoutVars>
          <dgm:bulletEnabled val="1"/>
        </dgm:presLayoutVars>
      </dgm:prSet>
      <dgm:spPr/>
    </dgm:pt>
    <dgm:pt modelId="{ED711636-6C74-498F-9D7D-D550EC55B5FC}" type="pres">
      <dgm:prSet presAssocID="{104F1CD8-3B75-4B09-8645-5D50AD808C2F}" presName="childPlaceholder" presStyleCnt="0"/>
      <dgm:spPr/>
    </dgm:pt>
    <dgm:pt modelId="{FDBDD201-6252-4FD6-8580-1B51BC8FDD9F}" type="pres">
      <dgm:prSet presAssocID="{104F1CD8-3B75-4B09-8645-5D50AD808C2F}" presName="circle" presStyleCnt="0"/>
      <dgm:spPr/>
    </dgm:pt>
    <dgm:pt modelId="{18DF87A5-4C48-48C0-B831-3203C6F7A008}" type="pres">
      <dgm:prSet presAssocID="{104F1CD8-3B75-4B09-8645-5D50AD808C2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0D2F77A-6CB7-47E8-833F-7C2266A6FCDF}" type="pres">
      <dgm:prSet presAssocID="{104F1CD8-3B75-4B09-8645-5D50AD808C2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B6EE544-1FB1-409C-8B0D-7D410EA6CDB4}" type="pres">
      <dgm:prSet presAssocID="{104F1CD8-3B75-4B09-8645-5D50AD808C2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E2B2736-F631-4311-B7B8-2E727E250D5A}" type="pres">
      <dgm:prSet presAssocID="{104F1CD8-3B75-4B09-8645-5D50AD808C2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96023D0-31F9-43B4-94E2-0D670DA030CA}" type="pres">
      <dgm:prSet presAssocID="{104F1CD8-3B75-4B09-8645-5D50AD808C2F}" presName="quadrantPlaceholder" presStyleCnt="0"/>
      <dgm:spPr/>
    </dgm:pt>
    <dgm:pt modelId="{6E17EA46-0A3C-4DC2-BCF2-C4798129AF02}" type="pres">
      <dgm:prSet presAssocID="{104F1CD8-3B75-4B09-8645-5D50AD808C2F}" presName="center1" presStyleLbl="fgShp" presStyleIdx="0" presStyleCnt="2"/>
      <dgm:spPr/>
    </dgm:pt>
    <dgm:pt modelId="{47AE2AB5-A225-4E47-8C9A-4B18636280C6}" type="pres">
      <dgm:prSet presAssocID="{104F1CD8-3B75-4B09-8645-5D50AD808C2F}" presName="center2" presStyleLbl="fgShp" presStyleIdx="1" presStyleCnt="2"/>
      <dgm:spPr/>
    </dgm:pt>
  </dgm:ptLst>
  <dgm:cxnLst>
    <dgm:cxn modelId="{EB632409-CDC7-40E9-B329-46AC1DD11F48}" srcId="{496B3B4C-91EC-411B-8A9A-3FAAAFB19EAB}" destId="{6F355B80-9F7C-4A8D-B220-3008469342D0}" srcOrd="2" destOrd="0" parTransId="{DDB6E07B-BA24-49FB-96F7-D4C771C3B75F}" sibTransId="{B50C1051-2439-4792-94B5-3E934755572D}"/>
    <dgm:cxn modelId="{42362D0F-0B62-442D-BABA-4BCF08FD4BC2}" type="presOf" srcId="{6F355B80-9F7C-4A8D-B220-3008469342D0}" destId="{D4B7EB90-DAF0-434D-8587-F70085F2ACE1}" srcOrd="1" destOrd="2" presId="urn:microsoft.com/office/officeart/2005/8/layout/cycle4"/>
    <dgm:cxn modelId="{F8CB6F0F-0E17-47A8-BCB2-F412831284A7}" srcId="{104F1CD8-3B75-4B09-8645-5D50AD808C2F}" destId="{496B3B4C-91EC-411B-8A9A-3FAAAFB19EAB}" srcOrd="3" destOrd="0" parTransId="{0E212BA9-5C7E-4583-B561-AD2C1B13D082}" sibTransId="{27FE1C65-55DE-45AF-89D5-A9BCD24DC4D5}"/>
    <dgm:cxn modelId="{46448B1B-BF05-45B5-8299-98C5600857F3}" type="presOf" srcId="{355717E0-6F13-4153-A84F-0F9C7C5AE087}" destId="{C030E3DC-96E4-4A88-B07D-C86C8EE4FCC1}" srcOrd="1" destOrd="1" presId="urn:microsoft.com/office/officeart/2005/8/layout/cycle4"/>
    <dgm:cxn modelId="{3943991D-D1FC-442A-BA56-D441DF84E35D}" type="presOf" srcId="{A8D0E103-9F70-431E-B2A9-63986F71C498}" destId="{A00D8D02-0E93-4399-9F30-3C27100A7599}" srcOrd="0" destOrd="0" presId="urn:microsoft.com/office/officeart/2005/8/layout/cycle4"/>
    <dgm:cxn modelId="{8B84BC1F-0737-490B-A562-F1E751D157CD}" type="presOf" srcId="{AA2D59DE-6CF3-48B7-B6DD-F482E42ED903}" destId="{A00D8D02-0E93-4399-9F30-3C27100A7599}" srcOrd="0" destOrd="1" presId="urn:microsoft.com/office/officeart/2005/8/layout/cycle4"/>
    <dgm:cxn modelId="{47A9FA1F-EA37-46F4-9CB0-08C2CAE0B571}" type="presOf" srcId="{992B68FD-529E-457E-B96F-A32F8F231E50}" destId="{A00D8D02-0E93-4399-9F30-3C27100A7599}" srcOrd="0" destOrd="2" presId="urn:microsoft.com/office/officeart/2005/8/layout/cycle4"/>
    <dgm:cxn modelId="{21DEA221-0D10-4D3C-B046-693F448046DB}" type="presOf" srcId="{104F1CD8-3B75-4B09-8645-5D50AD808C2F}" destId="{F8004FDC-A990-4186-978A-89131C2894AD}" srcOrd="0" destOrd="0" presId="urn:microsoft.com/office/officeart/2005/8/layout/cycle4"/>
    <dgm:cxn modelId="{53C95424-502A-40B5-B73E-C45B675233E8}" srcId="{104F1CD8-3B75-4B09-8645-5D50AD808C2F}" destId="{A9E57E66-EE6C-4C58-99BA-BF0D9B8971E5}" srcOrd="1" destOrd="0" parTransId="{DEA14630-ABDB-405A-8244-5A7FB725C339}" sibTransId="{5B73D29C-8EF8-4350-A487-F9560C45944B}"/>
    <dgm:cxn modelId="{D6021729-62C3-4C91-8D45-95B109751333}" srcId="{A9E57E66-EE6C-4C58-99BA-BF0D9B8971E5}" destId="{355717E0-6F13-4153-A84F-0F9C7C5AE087}" srcOrd="1" destOrd="0" parTransId="{4254DECB-640D-4D75-9889-EBF155B236F2}" sibTransId="{0E04E904-7628-400F-88E8-554B186F49FD}"/>
    <dgm:cxn modelId="{4354F731-9950-4BBA-AE64-A9C08B294A3A}" type="presOf" srcId="{A16E23F6-8518-4765-AD41-28ACA496EB4D}" destId="{8AF08D59-212C-4295-A817-868274298733}" srcOrd="0" destOrd="0" presId="urn:microsoft.com/office/officeart/2005/8/layout/cycle4"/>
    <dgm:cxn modelId="{B6D9CC3A-65E6-4931-9A4A-EDE04B558D3D}" srcId="{496B3B4C-91EC-411B-8A9A-3FAAAFB19EAB}" destId="{C56B5CBA-6CAA-4C81-9ADE-0AB3C41B8F49}" srcOrd="1" destOrd="0" parTransId="{173E0B86-99CC-4C59-A6FA-7B0255AC0EEA}" sibTransId="{05A10EC3-ABF8-4683-87F8-24F57716B6FF}"/>
    <dgm:cxn modelId="{F4D32661-EA3C-4982-A626-F628AFCCEC1D}" type="presOf" srcId="{C56B5CBA-6CAA-4C81-9ADE-0AB3C41B8F49}" destId="{D4B7EB90-DAF0-434D-8587-F70085F2ACE1}" srcOrd="1" destOrd="1" presId="urn:microsoft.com/office/officeart/2005/8/layout/cycle4"/>
    <dgm:cxn modelId="{BC15BB48-9BE1-456A-B0C4-02B7F7CE39D8}" srcId="{28199B19-E2A6-4B11-82EE-F722634A9CF4}" destId="{992B68FD-529E-457E-B96F-A32F8F231E50}" srcOrd="2" destOrd="0" parTransId="{DD6D89C7-DC9C-494E-B7BA-48AFE1E4B189}" sibTransId="{2AE3FE02-6BCB-49E0-941D-B65BB8D7E711}"/>
    <dgm:cxn modelId="{4C81374A-5950-45BE-831A-4D1F3EB525EC}" type="presOf" srcId="{28199B19-E2A6-4B11-82EE-F722634A9CF4}" destId="{18DF87A5-4C48-48C0-B831-3203C6F7A008}" srcOrd="0" destOrd="0" presId="urn:microsoft.com/office/officeart/2005/8/layout/cycle4"/>
    <dgm:cxn modelId="{F59D204C-6671-4F9D-8C13-4B610E82A585}" type="presOf" srcId="{CD3C7CDE-FE0C-41D6-8642-B95A32AFC883}" destId="{DB6EE544-1FB1-409C-8B0D-7D410EA6CDB4}" srcOrd="0" destOrd="0" presId="urn:microsoft.com/office/officeart/2005/8/layout/cycle4"/>
    <dgm:cxn modelId="{B912644D-D9E2-426C-BBB2-D508495E829B}" srcId="{104F1CD8-3B75-4B09-8645-5D50AD808C2F}" destId="{28199B19-E2A6-4B11-82EE-F722634A9CF4}" srcOrd="0" destOrd="0" parTransId="{A431B3B5-DFDB-46DF-8E2C-1EA150F91C42}" sibTransId="{EABA159B-F8ED-409E-BF2D-619717C0CD5E}"/>
    <dgm:cxn modelId="{15A26A4D-2D5F-40E6-A07D-31B50FF10AA6}" srcId="{CD3C7CDE-FE0C-41D6-8642-B95A32AFC883}" destId="{50F210E6-5D0B-4EDE-9263-C6B16E45A33E}" srcOrd="0" destOrd="0" parTransId="{609D9E33-8DAF-40BA-B2FD-3F32318A841D}" sibTransId="{A7F17FA2-131E-48E2-A3DF-4851EF810D6D}"/>
    <dgm:cxn modelId="{8673AA57-E731-43BE-A068-49FF18DBC4E0}" srcId="{104F1CD8-3B75-4B09-8645-5D50AD808C2F}" destId="{CD3C7CDE-FE0C-41D6-8642-B95A32AFC883}" srcOrd="2" destOrd="0" parTransId="{04EC210B-7982-4AB3-8229-7705AD0D61C1}" sibTransId="{F02A4D8F-BA98-4BA1-8C78-1BB4A5CCC17E}"/>
    <dgm:cxn modelId="{7910CD77-B8DE-4DF6-A402-F42D1CFA34AE}" type="presOf" srcId="{1288307B-B9BE-48FB-917E-26116ED0E5F8}" destId="{C030E3DC-96E4-4A88-B07D-C86C8EE4FCC1}" srcOrd="1" destOrd="0" presId="urn:microsoft.com/office/officeart/2005/8/layout/cycle4"/>
    <dgm:cxn modelId="{22542D79-E4F3-4D11-BE06-4A52DEB59765}" type="presOf" srcId="{6F355B80-9F7C-4A8D-B220-3008469342D0}" destId="{8AF08D59-212C-4295-A817-868274298733}" srcOrd="0" destOrd="2" presId="urn:microsoft.com/office/officeart/2005/8/layout/cycle4"/>
    <dgm:cxn modelId="{D3FDDA7C-C8C4-4EA5-BF18-8F0902E25A23}" type="presOf" srcId="{A16E23F6-8518-4765-AD41-28ACA496EB4D}" destId="{D4B7EB90-DAF0-434D-8587-F70085F2ACE1}" srcOrd="1" destOrd="0" presId="urn:microsoft.com/office/officeart/2005/8/layout/cycle4"/>
    <dgm:cxn modelId="{8DBABE7D-DD6C-4A1D-BA0D-CBA5A550BE52}" type="presOf" srcId="{4CBA6F9E-03D7-4B41-9414-EB09A301B34D}" destId="{8E38D1AE-F566-4776-8770-3259B76C764E}" srcOrd="1" destOrd="1" presId="urn:microsoft.com/office/officeart/2005/8/layout/cycle4"/>
    <dgm:cxn modelId="{7962C281-B175-4EED-B776-AE72EA326C7C}" type="presOf" srcId="{A8D0E103-9F70-431E-B2A9-63986F71C498}" destId="{8D9331E9-C8F7-4B71-A26F-110D91B43A09}" srcOrd="1" destOrd="0" presId="urn:microsoft.com/office/officeart/2005/8/layout/cycle4"/>
    <dgm:cxn modelId="{CB385289-C815-492C-8820-3987D07156AD}" type="presOf" srcId="{50F210E6-5D0B-4EDE-9263-C6B16E45A33E}" destId="{B166B465-1FD0-45F0-A03A-8906AD6EF37A}" srcOrd="0" destOrd="0" presId="urn:microsoft.com/office/officeart/2005/8/layout/cycle4"/>
    <dgm:cxn modelId="{D83C329A-4B38-4F7C-A0E9-02B30551B433}" type="presOf" srcId="{4CBA6F9E-03D7-4B41-9414-EB09A301B34D}" destId="{B166B465-1FD0-45F0-A03A-8906AD6EF37A}" srcOrd="0" destOrd="1" presId="urn:microsoft.com/office/officeart/2005/8/layout/cycle4"/>
    <dgm:cxn modelId="{D7F532AC-87A0-4483-A3C5-09ACEBB5BFE4}" type="presOf" srcId="{50F210E6-5D0B-4EDE-9263-C6B16E45A33E}" destId="{8E38D1AE-F566-4776-8770-3259B76C764E}" srcOrd="1" destOrd="0" presId="urn:microsoft.com/office/officeart/2005/8/layout/cycle4"/>
    <dgm:cxn modelId="{0C7201AE-2E1D-405D-BA97-FF612A4CF23B}" type="presOf" srcId="{AA2D59DE-6CF3-48B7-B6DD-F482E42ED903}" destId="{8D9331E9-C8F7-4B71-A26F-110D91B43A09}" srcOrd="1" destOrd="1" presId="urn:microsoft.com/office/officeart/2005/8/layout/cycle4"/>
    <dgm:cxn modelId="{AB5341AF-AEE9-42C7-8AE8-0460DAD73263}" srcId="{CD3C7CDE-FE0C-41D6-8642-B95A32AFC883}" destId="{4CBA6F9E-03D7-4B41-9414-EB09A301B34D}" srcOrd="1" destOrd="0" parTransId="{83BE26E8-2AAB-46BA-AA2C-54421BA542A0}" sibTransId="{186EEEDF-A0F4-42F4-8174-78A5EB8CFE6A}"/>
    <dgm:cxn modelId="{FDAA09BC-0E4A-41A5-B022-8E256B0BC49A}" srcId="{A9E57E66-EE6C-4C58-99BA-BF0D9B8971E5}" destId="{1288307B-B9BE-48FB-917E-26116ED0E5F8}" srcOrd="0" destOrd="0" parTransId="{9D758BF3-FF72-491C-892D-1F5DA589620E}" sibTransId="{AD7C824C-07FD-413C-9ED1-AF37BFBB55FF}"/>
    <dgm:cxn modelId="{FAE450C4-DE45-40EC-98E3-1B69981D713A}" type="presOf" srcId="{1288307B-B9BE-48FB-917E-26116ED0E5F8}" destId="{2F2571EA-1534-4BED-BE02-B12CA8A59E03}" srcOrd="0" destOrd="0" presId="urn:microsoft.com/office/officeart/2005/8/layout/cycle4"/>
    <dgm:cxn modelId="{630B0CCB-1E28-47C9-87BB-FBCE1C7415B7}" type="presOf" srcId="{355717E0-6F13-4153-A84F-0F9C7C5AE087}" destId="{2F2571EA-1534-4BED-BE02-B12CA8A59E03}" srcOrd="0" destOrd="1" presId="urn:microsoft.com/office/officeart/2005/8/layout/cycle4"/>
    <dgm:cxn modelId="{0D6DCCD5-2762-4E02-B49A-D102BAA65E0F}" srcId="{28199B19-E2A6-4B11-82EE-F722634A9CF4}" destId="{AA2D59DE-6CF3-48B7-B6DD-F482E42ED903}" srcOrd="1" destOrd="0" parTransId="{8D65D0DA-88FB-4E67-8244-0E17A40A9DF0}" sibTransId="{566AEFA9-C866-4B34-94A8-85550E0D15E0}"/>
    <dgm:cxn modelId="{735949DF-D6A8-4A3A-AC82-3229A925C68D}" srcId="{496B3B4C-91EC-411B-8A9A-3FAAAFB19EAB}" destId="{A16E23F6-8518-4765-AD41-28ACA496EB4D}" srcOrd="0" destOrd="0" parTransId="{44E702F6-7C84-4BA0-804A-A722EDB3807C}" sibTransId="{30C7562B-656C-4D38-9146-1313CF476936}"/>
    <dgm:cxn modelId="{FCE3E5DF-CCA6-40F2-87C9-1FB3AA8E8477}" type="presOf" srcId="{A9E57E66-EE6C-4C58-99BA-BF0D9B8971E5}" destId="{00D2F77A-6CB7-47E8-833F-7C2266A6FCDF}" srcOrd="0" destOrd="0" presId="urn:microsoft.com/office/officeart/2005/8/layout/cycle4"/>
    <dgm:cxn modelId="{992D5CED-6E3E-4BE8-823B-55A18BEF57BE}" srcId="{28199B19-E2A6-4B11-82EE-F722634A9CF4}" destId="{A8D0E103-9F70-431E-B2A9-63986F71C498}" srcOrd="0" destOrd="0" parTransId="{8BCFCB76-99F8-4CB1-B077-DB95E1BD06DE}" sibTransId="{26D88733-2A92-471E-9AFA-B5959F13F988}"/>
    <dgm:cxn modelId="{F798EFEF-F803-47B2-950B-237CE0A2DC28}" type="presOf" srcId="{C56B5CBA-6CAA-4C81-9ADE-0AB3C41B8F49}" destId="{8AF08D59-212C-4295-A817-868274298733}" srcOrd="0" destOrd="1" presId="urn:microsoft.com/office/officeart/2005/8/layout/cycle4"/>
    <dgm:cxn modelId="{9B0687F2-71A9-4F74-A517-259F8ED574B2}" type="presOf" srcId="{496B3B4C-91EC-411B-8A9A-3FAAAFB19EAB}" destId="{8E2B2736-F631-4311-B7B8-2E727E250D5A}" srcOrd="0" destOrd="0" presId="urn:microsoft.com/office/officeart/2005/8/layout/cycle4"/>
    <dgm:cxn modelId="{A3328FFE-8C2A-495F-83CC-B65C8D90A83F}" type="presOf" srcId="{992B68FD-529E-457E-B96F-A32F8F231E50}" destId="{8D9331E9-C8F7-4B71-A26F-110D91B43A09}" srcOrd="1" destOrd="2" presId="urn:microsoft.com/office/officeart/2005/8/layout/cycle4"/>
    <dgm:cxn modelId="{84EF7FC1-8716-4C51-86E7-830B7F97B882}" type="presParOf" srcId="{F8004FDC-A990-4186-978A-89131C2894AD}" destId="{FE05CE54-3AF7-4FE9-9249-A4499A440E8F}" srcOrd="0" destOrd="0" presId="urn:microsoft.com/office/officeart/2005/8/layout/cycle4"/>
    <dgm:cxn modelId="{FDAA9F63-8ED7-4D9A-A02A-2C4B36A11CDD}" type="presParOf" srcId="{FE05CE54-3AF7-4FE9-9249-A4499A440E8F}" destId="{24F92C03-0141-4508-BC36-DBC225AF73D8}" srcOrd="0" destOrd="0" presId="urn:microsoft.com/office/officeart/2005/8/layout/cycle4"/>
    <dgm:cxn modelId="{79FEA0D9-1EC1-476E-960E-43F5A5947847}" type="presParOf" srcId="{24F92C03-0141-4508-BC36-DBC225AF73D8}" destId="{A00D8D02-0E93-4399-9F30-3C27100A7599}" srcOrd="0" destOrd="0" presId="urn:microsoft.com/office/officeart/2005/8/layout/cycle4"/>
    <dgm:cxn modelId="{446FB791-D1F7-4A24-B7FF-F6A6E0573825}" type="presParOf" srcId="{24F92C03-0141-4508-BC36-DBC225AF73D8}" destId="{8D9331E9-C8F7-4B71-A26F-110D91B43A09}" srcOrd="1" destOrd="0" presId="urn:microsoft.com/office/officeart/2005/8/layout/cycle4"/>
    <dgm:cxn modelId="{2889CE0A-3FEC-4654-B308-B6EECA7C56D8}" type="presParOf" srcId="{FE05CE54-3AF7-4FE9-9249-A4499A440E8F}" destId="{5413DEE3-B31A-4EAD-B857-4186961E679F}" srcOrd="1" destOrd="0" presId="urn:microsoft.com/office/officeart/2005/8/layout/cycle4"/>
    <dgm:cxn modelId="{CBF819F5-C55F-41DA-8A54-94967422C710}" type="presParOf" srcId="{5413DEE3-B31A-4EAD-B857-4186961E679F}" destId="{2F2571EA-1534-4BED-BE02-B12CA8A59E03}" srcOrd="0" destOrd="0" presId="urn:microsoft.com/office/officeart/2005/8/layout/cycle4"/>
    <dgm:cxn modelId="{398C291E-7F91-4D04-99F0-20D5D823E588}" type="presParOf" srcId="{5413DEE3-B31A-4EAD-B857-4186961E679F}" destId="{C030E3DC-96E4-4A88-B07D-C86C8EE4FCC1}" srcOrd="1" destOrd="0" presId="urn:microsoft.com/office/officeart/2005/8/layout/cycle4"/>
    <dgm:cxn modelId="{53BF1F22-3CAB-49C9-8B80-DF34C2C3B99A}" type="presParOf" srcId="{FE05CE54-3AF7-4FE9-9249-A4499A440E8F}" destId="{6A524CC9-1792-4829-A7FB-1B48442093E1}" srcOrd="2" destOrd="0" presId="urn:microsoft.com/office/officeart/2005/8/layout/cycle4"/>
    <dgm:cxn modelId="{E5793689-569A-4600-B95E-91D1794E904D}" type="presParOf" srcId="{6A524CC9-1792-4829-A7FB-1B48442093E1}" destId="{B166B465-1FD0-45F0-A03A-8906AD6EF37A}" srcOrd="0" destOrd="0" presId="urn:microsoft.com/office/officeart/2005/8/layout/cycle4"/>
    <dgm:cxn modelId="{3C41E799-57D2-4FC2-8827-EB6622306D5E}" type="presParOf" srcId="{6A524CC9-1792-4829-A7FB-1B48442093E1}" destId="{8E38D1AE-F566-4776-8770-3259B76C764E}" srcOrd="1" destOrd="0" presId="urn:microsoft.com/office/officeart/2005/8/layout/cycle4"/>
    <dgm:cxn modelId="{B3D2047A-AB22-467D-9EB4-3E39F4CA43B2}" type="presParOf" srcId="{FE05CE54-3AF7-4FE9-9249-A4499A440E8F}" destId="{8BAAC7AA-E53A-48CB-BE18-DF17D93B6765}" srcOrd="3" destOrd="0" presId="urn:microsoft.com/office/officeart/2005/8/layout/cycle4"/>
    <dgm:cxn modelId="{1A7B8BBB-A47C-467C-83F6-FDED393C4A9E}" type="presParOf" srcId="{8BAAC7AA-E53A-48CB-BE18-DF17D93B6765}" destId="{8AF08D59-212C-4295-A817-868274298733}" srcOrd="0" destOrd="0" presId="urn:microsoft.com/office/officeart/2005/8/layout/cycle4"/>
    <dgm:cxn modelId="{DC43D5C1-0667-4F7C-9AA3-1EFFAA103A2B}" type="presParOf" srcId="{8BAAC7AA-E53A-48CB-BE18-DF17D93B6765}" destId="{D4B7EB90-DAF0-434D-8587-F70085F2ACE1}" srcOrd="1" destOrd="0" presId="urn:microsoft.com/office/officeart/2005/8/layout/cycle4"/>
    <dgm:cxn modelId="{930C4D53-B68F-4F2D-974D-E250D2111521}" type="presParOf" srcId="{FE05CE54-3AF7-4FE9-9249-A4499A440E8F}" destId="{ED711636-6C74-498F-9D7D-D550EC55B5FC}" srcOrd="4" destOrd="0" presId="urn:microsoft.com/office/officeart/2005/8/layout/cycle4"/>
    <dgm:cxn modelId="{E17B6CF3-587C-4D48-A1F0-5FEC46836607}" type="presParOf" srcId="{F8004FDC-A990-4186-978A-89131C2894AD}" destId="{FDBDD201-6252-4FD6-8580-1B51BC8FDD9F}" srcOrd="1" destOrd="0" presId="urn:microsoft.com/office/officeart/2005/8/layout/cycle4"/>
    <dgm:cxn modelId="{991B57C2-FDF1-460C-AAAC-687B0D0617E1}" type="presParOf" srcId="{FDBDD201-6252-4FD6-8580-1B51BC8FDD9F}" destId="{18DF87A5-4C48-48C0-B831-3203C6F7A008}" srcOrd="0" destOrd="0" presId="urn:microsoft.com/office/officeart/2005/8/layout/cycle4"/>
    <dgm:cxn modelId="{5758D89C-5CDB-493F-9205-175EF7357486}" type="presParOf" srcId="{FDBDD201-6252-4FD6-8580-1B51BC8FDD9F}" destId="{00D2F77A-6CB7-47E8-833F-7C2266A6FCDF}" srcOrd="1" destOrd="0" presId="urn:microsoft.com/office/officeart/2005/8/layout/cycle4"/>
    <dgm:cxn modelId="{8655CEC6-194A-4F86-9231-AEBCED10767B}" type="presParOf" srcId="{FDBDD201-6252-4FD6-8580-1B51BC8FDD9F}" destId="{DB6EE544-1FB1-409C-8B0D-7D410EA6CDB4}" srcOrd="2" destOrd="0" presId="urn:microsoft.com/office/officeart/2005/8/layout/cycle4"/>
    <dgm:cxn modelId="{F92A4C71-50D5-4C28-B45D-510623EC6613}" type="presParOf" srcId="{FDBDD201-6252-4FD6-8580-1B51BC8FDD9F}" destId="{8E2B2736-F631-4311-B7B8-2E727E250D5A}" srcOrd="3" destOrd="0" presId="urn:microsoft.com/office/officeart/2005/8/layout/cycle4"/>
    <dgm:cxn modelId="{749C51FA-081F-43ED-A442-EB85DEBA718B}" type="presParOf" srcId="{FDBDD201-6252-4FD6-8580-1B51BC8FDD9F}" destId="{996023D0-31F9-43B4-94E2-0D670DA030CA}" srcOrd="4" destOrd="0" presId="urn:microsoft.com/office/officeart/2005/8/layout/cycle4"/>
    <dgm:cxn modelId="{9D785ED5-7003-47DB-AF4E-A11572194347}" type="presParOf" srcId="{F8004FDC-A990-4186-978A-89131C2894AD}" destId="{6E17EA46-0A3C-4DC2-BCF2-C4798129AF02}" srcOrd="2" destOrd="0" presId="urn:microsoft.com/office/officeart/2005/8/layout/cycle4"/>
    <dgm:cxn modelId="{058F2F60-B94D-44F5-8005-83458A48600B}" type="presParOf" srcId="{F8004FDC-A990-4186-978A-89131C2894AD}" destId="{47AE2AB5-A225-4E47-8C9A-4B18636280C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1DC95E-34CB-4CE5-85E8-1C638DE9482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970922-0D2F-426F-89A1-8DA1968EA311}">
      <dgm:prSet phldrT="[Text]" custT="1"/>
      <dgm:spPr/>
      <dgm:t>
        <a:bodyPr/>
        <a:lstStyle/>
        <a:p>
          <a:r>
            <a:rPr lang="en-US" sz="2800" dirty="0"/>
            <a:t>Design</a:t>
          </a:r>
        </a:p>
      </dgm:t>
    </dgm:pt>
    <dgm:pt modelId="{A356789A-6B4C-4147-BCB7-0C8C00C0E0B6}" type="parTrans" cxnId="{47042204-C34C-413E-94C2-11FD0EC1E53D}">
      <dgm:prSet/>
      <dgm:spPr/>
      <dgm:t>
        <a:bodyPr/>
        <a:lstStyle/>
        <a:p>
          <a:endParaRPr lang="en-US"/>
        </a:p>
      </dgm:t>
    </dgm:pt>
    <dgm:pt modelId="{9A53DFB1-BB28-49D3-9A2F-64759721019D}" type="sibTrans" cxnId="{47042204-C34C-413E-94C2-11FD0EC1E53D}">
      <dgm:prSet/>
      <dgm:spPr/>
      <dgm:t>
        <a:bodyPr/>
        <a:lstStyle/>
        <a:p>
          <a:endParaRPr lang="en-US"/>
        </a:p>
      </dgm:t>
    </dgm:pt>
    <dgm:pt modelId="{DA1CEA42-2A50-4E75-9429-831C91B02F42}">
      <dgm:prSet phldrT="[Text]" custT="1"/>
      <dgm:spPr/>
      <dgm:t>
        <a:bodyPr/>
        <a:lstStyle/>
        <a:p>
          <a:r>
            <a:rPr lang="en-US" sz="2400" dirty="0"/>
            <a:t>Objectives + Users + Limitations</a:t>
          </a:r>
        </a:p>
      </dgm:t>
    </dgm:pt>
    <dgm:pt modelId="{E3A13694-7AA8-412A-8322-E0057F872E13}" type="parTrans" cxnId="{1C9F964E-6A8C-4E21-B465-7140100BFF59}">
      <dgm:prSet/>
      <dgm:spPr/>
      <dgm:t>
        <a:bodyPr/>
        <a:lstStyle/>
        <a:p>
          <a:endParaRPr lang="en-US"/>
        </a:p>
      </dgm:t>
    </dgm:pt>
    <dgm:pt modelId="{86CC202A-E748-49A4-B98D-1C146814AEF4}" type="sibTrans" cxnId="{1C9F964E-6A8C-4E21-B465-7140100BFF59}">
      <dgm:prSet/>
      <dgm:spPr/>
      <dgm:t>
        <a:bodyPr/>
        <a:lstStyle/>
        <a:p>
          <a:endParaRPr lang="en-US"/>
        </a:p>
      </dgm:t>
    </dgm:pt>
    <dgm:pt modelId="{105D058C-2B35-409D-9F5B-52AEDF927613}">
      <dgm:prSet phldrT="[Text]" custT="1"/>
      <dgm:spPr/>
      <dgm:t>
        <a:bodyPr/>
        <a:lstStyle/>
        <a:p>
          <a:r>
            <a:rPr lang="en-US" sz="2400" dirty="0"/>
            <a:t>Hardware + Operating System + Interpreters</a:t>
          </a:r>
        </a:p>
      </dgm:t>
    </dgm:pt>
    <dgm:pt modelId="{752DAC00-6F5E-4155-8697-9CA890F334DF}" type="parTrans" cxnId="{99E3231F-CE76-41C6-AA3C-42AD36FDE858}">
      <dgm:prSet/>
      <dgm:spPr/>
      <dgm:t>
        <a:bodyPr/>
        <a:lstStyle/>
        <a:p>
          <a:endParaRPr lang="en-US"/>
        </a:p>
      </dgm:t>
    </dgm:pt>
    <dgm:pt modelId="{18505F5E-C439-4CE5-B280-4079AB93E45E}" type="sibTrans" cxnId="{99E3231F-CE76-41C6-AA3C-42AD36FDE858}">
      <dgm:prSet/>
      <dgm:spPr/>
      <dgm:t>
        <a:bodyPr/>
        <a:lstStyle/>
        <a:p>
          <a:endParaRPr lang="en-US"/>
        </a:p>
      </dgm:t>
    </dgm:pt>
    <dgm:pt modelId="{233DFDE7-662E-4BA6-AC0E-A02A475B1F83}">
      <dgm:prSet phldrT="[Text]" custT="1"/>
      <dgm:spPr/>
      <dgm:t>
        <a:bodyPr/>
        <a:lstStyle/>
        <a:p>
          <a:r>
            <a:rPr lang="en-US" sz="1800" dirty="0"/>
            <a:t>Set up the appropriate environment</a:t>
          </a:r>
        </a:p>
      </dgm:t>
    </dgm:pt>
    <dgm:pt modelId="{7F48B49E-DD11-4C6E-B116-891601E683FF}" type="parTrans" cxnId="{BBA09FD2-9395-4A56-9507-A8C3ECA4EB40}">
      <dgm:prSet/>
      <dgm:spPr/>
      <dgm:t>
        <a:bodyPr/>
        <a:lstStyle/>
        <a:p>
          <a:endParaRPr lang="en-US"/>
        </a:p>
      </dgm:t>
    </dgm:pt>
    <dgm:pt modelId="{73DAAACF-479B-4962-A566-56A8C978C044}" type="sibTrans" cxnId="{BBA09FD2-9395-4A56-9507-A8C3ECA4EB40}">
      <dgm:prSet/>
      <dgm:spPr/>
      <dgm:t>
        <a:bodyPr/>
        <a:lstStyle/>
        <a:p>
          <a:endParaRPr lang="en-US"/>
        </a:p>
      </dgm:t>
    </dgm:pt>
    <dgm:pt modelId="{6F237E0B-E530-4704-AF47-583EBA7FD8B3}">
      <dgm:prSet phldrT="[Text]" custT="1"/>
      <dgm:spPr/>
      <dgm:t>
        <a:bodyPr/>
        <a:lstStyle/>
        <a:p>
          <a:r>
            <a:rPr lang="en-US" sz="2800" dirty="0"/>
            <a:t>Code</a:t>
          </a:r>
        </a:p>
      </dgm:t>
    </dgm:pt>
    <dgm:pt modelId="{C79A5671-4868-408D-ABF2-3A24772ECA84}" type="parTrans" cxnId="{C157F356-997D-476F-AE93-9DFA2D996D4F}">
      <dgm:prSet/>
      <dgm:spPr/>
      <dgm:t>
        <a:bodyPr/>
        <a:lstStyle/>
        <a:p>
          <a:endParaRPr lang="en-US"/>
        </a:p>
      </dgm:t>
    </dgm:pt>
    <dgm:pt modelId="{EE7C5C5B-F004-4907-8140-C837B97E124A}" type="sibTrans" cxnId="{C157F356-997D-476F-AE93-9DFA2D996D4F}">
      <dgm:prSet/>
      <dgm:spPr/>
      <dgm:t>
        <a:bodyPr/>
        <a:lstStyle/>
        <a:p>
          <a:endParaRPr lang="en-US"/>
        </a:p>
      </dgm:t>
    </dgm:pt>
    <dgm:pt modelId="{0C823482-2A3A-490C-980E-464148DD7A1D}">
      <dgm:prSet phldrT="[Text]" custT="1"/>
      <dgm:spPr/>
      <dgm:t>
        <a:bodyPr/>
        <a:lstStyle/>
        <a:p>
          <a:r>
            <a:rPr lang="en-US" sz="2400" dirty="0"/>
            <a:t>Architecture + Languages + Components</a:t>
          </a:r>
        </a:p>
      </dgm:t>
    </dgm:pt>
    <dgm:pt modelId="{E45B8145-6272-42D8-93A4-D23D6B855484}" type="parTrans" cxnId="{595D68D3-AEA9-48DD-B3C0-BA69B696A3FA}">
      <dgm:prSet/>
      <dgm:spPr/>
      <dgm:t>
        <a:bodyPr/>
        <a:lstStyle/>
        <a:p>
          <a:endParaRPr lang="en-US"/>
        </a:p>
      </dgm:t>
    </dgm:pt>
    <dgm:pt modelId="{4F9E9CE6-06FC-4E12-87C5-2449BF40B391}" type="sibTrans" cxnId="{595D68D3-AEA9-48DD-B3C0-BA69B696A3FA}">
      <dgm:prSet/>
      <dgm:spPr/>
      <dgm:t>
        <a:bodyPr/>
        <a:lstStyle/>
        <a:p>
          <a:endParaRPr lang="en-US"/>
        </a:p>
      </dgm:t>
    </dgm:pt>
    <dgm:pt modelId="{F2B5C824-D2A7-4CFF-A8C8-05128A17BE38}">
      <dgm:prSet phldrT="[Text]" custT="1"/>
      <dgm:spPr/>
      <dgm:t>
        <a:bodyPr/>
        <a:lstStyle/>
        <a:p>
          <a:r>
            <a:rPr lang="en-US" sz="1800" dirty="0"/>
            <a:t>Design, Code, Deploy, Iterate</a:t>
          </a:r>
        </a:p>
      </dgm:t>
    </dgm:pt>
    <dgm:pt modelId="{46907487-4333-4AC1-8067-964625E1F2B2}" type="parTrans" cxnId="{71343C3C-488B-4EBA-9D9A-3F77B0A7CF1B}">
      <dgm:prSet/>
      <dgm:spPr/>
      <dgm:t>
        <a:bodyPr/>
        <a:lstStyle/>
        <a:p>
          <a:endParaRPr lang="en-US"/>
        </a:p>
      </dgm:t>
    </dgm:pt>
    <dgm:pt modelId="{FD2F5F82-7995-42AA-9EEF-B359C5CEDD60}" type="sibTrans" cxnId="{71343C3C-488B-4EBA-9D9A-3F77B0A7CF1B}">
      <dgm:prSet/>
      <dgm:spPr/>
      <dgm:t>
        <a:bodyPr/>
        <a:lstStyle/>
        <a:p>
          <a:endParaRPr lang="en-US"/>
        </a:p>
      </dgm:t>
    </dgm:pt>
    <dgm:pt modelId="{964C685B-8BC9-464B-9B8C-CFA16F030925}">
      <dgm:prSet phldrT="[Text]" custT="1"/>
      <dgm:spPr/>
      <dgm:t>
        <a:bodyPr/>
        <a:lstStyle/>
        <a:p>
          <a:r>
            <a:rPr lang="en-US" sz="1800" dirty="0"/>
            <a:t>Define the functionality and constraints before choosing a language and writing code</a:t>
          </a:r>
        </a:p>
      </dgm:t>
    </dgm:pt>
    <dgm:pt modelId="{D6EA9DE7-DC99-4086-9FA7-16D5226BC5C9}" type="parTrans" cxnId="{8A017D5B-2A08-46D2-8F00-1A05019B71BF}">
      <dgm:prSet/>
      <dgm:spPr/>
      <dgm:t>
        <a:bodyPr/>
        <a:lstStyle/>
        <a:p>
          <a:endParaRPr lang="en-US"/>
        </a:p>
      </dgm:t>
    </dgm:pt>
    <dgm:pt modelId="{469A860A-F5F1-4CB5-BE56-DF6634A559CD}" type="sibTrans" cxnId="{8A017D5B-2A08-46D2-8F00-1A05019B71BF}">
      <dgm:prSet/>
      <dgm:spPr/>
      <dgm:t>
        <a:bodyPr/>
        <a:lstStyle/>
        <a:p>
          <a:endParaRPr lang="en-US"/>
        </a:p>
      </dgm:t>
    </dgm:pt>
    <dgm:pt modelId="{17B73DC8-16C0-4755-B289-20C479B221AF}">
      <dgm:prSet phldrT="[Text]" custT="1"/>
      <dgm:spPr/>
      <dgm:t>
        <a:bodyPr/>
        <a:lstStyle/>
        <a:p>
          <a:r>
            <a:rPr lang="en-US" sz="2800" dirty="0"/>
            <a:t>Environment</a:t>
          </a:r>
        </a:p>
      </dgm:t>
    </dgm:pt>
    <dgm:pt modelId="{58AE2B11-A65C-4610-959A-9F8C503E3D25}" type="sibTrans" cxnId="{DD6EFB5C-C4C6-4724-974F-9593DA259427}">
      <dgm:prSet/>
      <dgm:spPr/>
      <dgm:t>
        <a:bodyPr/>
        <a:lstStyle/>
        <a:p>
          <a:endParaRPr lang="en-US"/>
        </a:p>
      </dgm:t>
    </dgm:pt>
    <dgm:pt modelId="{485C8DC5-4495-4A73-B32D-48A9463A62D0}" type="parTrans" cxnId="{DD6EFB5C-C4C6-4724-974F-9593DA259427}">
      <dgm:prSet/>
      <dgm:spPr/>
      <dgm:t>
        <a:bodyPr/>
        <a:lstStyle/>
        <a:p>
          <a:endParaRPr lang="en-US"/>
        </a:p>
      </dgm:t>
    </dgm:pt>
    <dgm:pt modelId="{7A7DBBC6-BA4F-4F6D-A1E3-A3EA8A433937}">
      <dgm:prSet phldrT="[Text]" custT="1"/>
      <dgm:spPr/>
      <dgm:t>
        <a:bodyPr/>
        <a:lstStyle/>
        <a:p>
          <a:endParaRPr lang="en-US" sz="1800" dirty="0"/>
        </a:p>
      </dgm:t>
    </dgm:pt>
    <dgm:pt modelId="{232C1E63-54A5-4FC7-8A32-D9214C5D93D6}" type="parTrans" cxnId="{ECBAC645-BA60-4CF0-8C84-3C0E40A3AB5E}">
      <dgm:prSet/>
      <dgm:spPr/>
      <dgm:t>
        <a:bodyPr/>
        <a:lstStyle/>
        <a:p>
          <a:endParaRPr lang="en-US"/>
        </a:p>
      </dgm:t>
    </dgm:pt>
    <dgm:pt modelId="{44D2F7B6-E21A-4DE3-9541-31084416FEB9}" type="sibTrans" cxnId="{ECBAC645-BA60-4CF0-8C84-3C0E40A3AB5E}">
      <dgm:prSet/>
      <dgm:spPr/>
      <dgm:t>
        <a:bodyPr/>
        <a:lstStyle/>
        <a:p>
          <a:endParaRPr lang="en-US"/>
        </a:p>
      </dgm:t>
    </dgm:pt>
    <dgm:pt modelId="{464DB0C5-08A9-412B-BF92-012073944B2D}">
      <dgm:prSet phldrT="[Text]" custT="1"/>
      <dgm:spPr/>
      <dgm:t>
        <a:bodyPr/>
        <a:lstStyle/>
        <a:p>
          <a:r>
            <a:rPr lang="en-US" sz="1800" dirty="0"/>
            <a:t>Plan for features and have a purpose</a:t>
          </a:r>
        </a:p>
      </dgm:t>
    </dgm:pt>
    <dgm:pt modelId="{BE7DECCB-0E77-4D82-831F-27F6B5D9837C}" type="parTrans" cxnId="{BD99C638-AFCE-4329-9E40-99021DC5EC25}">
      <dgm:prSet/>
      <dgm:spPr/>
      <dgm:t>
        <a:bodyPr/>
        <a:lstStyle/>
        <a:p>
          <a:endParaRPr lang="en-US"/>
        </a:p>
      </dgm:t>
    </dgm:pt>
    <dgm:pt modelId="{4ABE8169-7F52-4EE1-B74F-FA8736EDACE3}" type="sibTrans" cxnId="{BD99C638-AFCE-4329-9E40-99021DC5EC25}">
      <dgm:prSet/>
      <dgm:spPr/>
      <dgm:t>
        <a:bodyPr/>
        <a:lstStyle/>
        <a:p>
          <a:endParaRPr lang="en-US"/>
        </a:p>
      </dgm:t>
    </dgm:pt>
    <dgm:pt modelId="{33D95EBB-243C-479B-A129-479489D7E7E1}">
      <dgm:prSet phldrT="[Text]" custT="1"/>
      <dgm:spPr/>
      <dgm:t>
        <a:bodyPr/>
        <a:lstStyle/>
        <a:p>
          <a:r>
            <a:rPr lang="en-US" sz="1800" dirty="0"/>
            <a:t>Build frameworks and small libraries</a:t>
          </a:r>
        </a:p>
      </dgm:t>
    </dgm:pt>
    <dgm:pt modelId="{94EA2EA2-C80E-4BDC-B0D1-2C62DC9B7591}" type="parTrans" cxnId="{0A3FB980-21AB-4E06-87C0-472069EA02DB}">
      <dgm:prSet/>
      <dgm:spPr/>
      <dgm:t>
        <a:bodyPr/>
        <a:lstStyle/>
        <a:p>
          <a:endParaRPr lang="en-US"/>
        </a:p>
      </dgm:t>
    </dgm:pt>
    <dgm:pt modelId="{04B237F2-4392-420F-9D06-B68E902BD08B}" type="sibTrans" cxnId="{0A3FB980-21AB-4E06-87C0-472069EA02DB}">
      <dgm:prSet/>
      <dgm:spPr/>
      <dgm:t>
        <a:bodyPr/>
        <a:lstStyle/>
        <a:p>
          <a:endParaRPr lang="en-US"/>
        </a:p>
      </dgm:t>
    </dgm:pt>
    <dgm:pt modelId="{1BB177A6-9B87-469E-A14B-5B34C86B63BA}">
      <dgm:prSet phldrT="[Text]" custT="1"/>
      <dgm:spPr/>
      <dgm:t>
        <a:bodyPr/>
        <a:lstStyle/>
        <a:p>
          <a:r>
            <a:rPr lang="en-US" sz="1800" dirty="0"/>
            <a:t>Keep your application up-to-date</a:t>
          </a:r>
        </a:p>
      </dgm:t>
    </dgm:pt>
    <dgm:pt modelId="{41C9ACCB-276C-4EFC-A3AC-AE111DD86238}" type="parTrans" cxnId="{981517CF-1397-486C-830C-D06A20454E0C}">
      <dgm:prSet/>
      <dgm:spPr/>
      <dgm:t>
        <a:bodyPr/>
        <a:lstStyle/>
        <a:p>
          <a:endParaRPr lang="en-US"/>
        </a:p>
      </dgm:t>
    </dgm:pt>
    <dgm:pt modelId="{11EA5FA7-2331-42DA-A2AF-DA2F6F6F8EF1}" type="sibTrans" cxnId="{981517CF-1397-486C-830C-D06A20454E0C}">
      <dgm:prSet/>
      <dgm:spPr/>
      <dgm:t>
        <a:bodyPr/>
        <a:lstStyle/>
        <a:p>
          <a:endParaRPr lang="en-US"/>
        </a:p>
      </dgm:t>
    </dgm:pt>
    <dgm:pt modelId="{062621E7-C58C-4C05-93A8-B664737260A7}">
      <dgm:prSet phldrT="[Text]" custT="1"/>
      <dgm:spPr/>
      <dgm:t>
        <a:bodyPr/>
        <a:lstStyle/>
        <a:p>
          <a:r>
            <a:rPr lang="en-US" sz="1800" dirty="0"/>
            <a:t>Laptop + Windows + Python</a:t>
          </a:r>
        </a:p>
      </dgm:t>
    </dgm:pt>
    <dgm:pt modelId="{AFA1290D-DDB2-4273-BAAC-C9DBAC7D4BED}" type="parTrans" cxnId="{25D11048-A743-4E3F-99C5-7FBA179E488E}">
      <dgm:prSet/>
      <dgm:spPr/>
      <dgm:t>
        <a:bodyPr/>
        <a:lstStyle/>
        <a:p>
          <a:endParaRPr lang="en-US"/>
        </a:p>
      </dgm:t>
    </dgm:pt>
    <dgm:pt modelId="{680C5476-F172-4A8C-AA84-FE0E773294FA}" type="sibTrans" cxnId="{25D11048-A743-4E3F-99C5-7FBA179E488E}">
      <dgm:prSet/>
      <dgm:spPr/>
      <dgm:t>
        <a:bodyPr/>
        <a:lstStyle/>
        <a:p>
          <a:endParaRPr lang="en-US"/>
        </a:p>
      </dgm:t>
    </dgm:pt>
    <dgm:pt modelId="{E3E1759E-98D6-40F3-A978-DD8BA1D42149}">
      <dgm:prSet phldrT="[Text]" custT="1"/>
      <dgm:spPr/>
      <dgm:t>
        <a:bodyPr/>
        <a:lstStyle/>
        <a:p>
          <a:r>
            <a:rPr lang="en-US" sz="1800" dirty="0"/>
            <a:t>Limiting factor for many applications</a:t>
          </a:r>
        </a:p>
      </dgm:t>
    </dgm:pt>
    <dgm:pt modelId="{54DF2709-F3B9-47A4-9E31-58CB2849BF28}" type="parTrans" cxnId="{CB02F348-1EF5-4B54-9FFD-EFF1D056466C}">
      <dgm:prSet/>
      <dgm:spPr/>
      <dgm:t>
        <a:bodyPr/>
        <a:lstStyle/>
        <a:p>
          <a:endParaRPr lang="en-US"/>
        </a:p>
      </dgm:t>
    </dgm:pt>
    <dgm:pt modelId="{1CB25295-95AB-4A96-A0C2-5EEAC32C668D}" type="sibTrans" cxnId="{CB02F348-1EF5-4B54-9FFD-EFF1D056466C}">
      <dgm:prSet/>
      <dgm:spPr/>
      <dgm:t>
        <a:bodyPr/>
        <a:lstStyle/>
        <a:p>
          <a:endParaRPr lang="en-US"/>
        </a:p>
      </dgm:t>
    </dgm:pt>
    <dgm:pt modelId="{C43BB2D9-10C0-4FE5-B2E6-220EB989DD36}" type="pres">
      <dgm:prSet presAssocID="{741DC95E-34CB-4CE5-85E8-1C638DE9482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6149B6E-8961-4EF1-949E-6822748E2612}" type="pres">
      <dgm:prSet presAssocID="{C1970922-0D2F-426F-89A1-8DA1968EA311}" presName="composite" presStyleCnt="0"/>
      <dgm:spPr/>
    </dgm:pt>
    <dgm:pt modelId="{4FE6BDFF-314F-42D0-820B-856777866A03}" type="pres">
      <dgm:prSet presAssocID="{C1970922-0D2F-426F-89A1-8DA1968EA311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EA56631-4855-4201-96A8-024CF6A99321}" type="pres">
      <dgm:prSet presAssocID="{C1970922-0D2F-426F-89A1-8DA1968EA311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6C880CA0-EDDB-4C86-BC59-73B57D4FDA7C}" type="pres">
      <dgm:prSet presAssocID="{C1970922-0D2F-426F-89A1-8DA1968EA311}" presName="Accent" presStyleLbl="parChTrans1D1" presStyleIdx="0" presStyleCnt="3"/>
      <dgm:spPr/>
    </dgm:pt>
    <dgm:pt modelId="{AFA6F617-89B2-429F-98CB-D3D177B6064D}" type="pres">
      <dgm:prSet presAssocID="{C1970922-0D2F-426F-89A1-8DA1968EA311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054A845A-D440-402B-A993-7F18767C3C60}" type="pres">
      <dgm:prSet presAssocID="{9A53DFB1-BB28-49D3-9A2F-64759721019D}" presName="sibTrans" presStyleCnt="0"/>
      <dgm:spPr/>
    </dgm:pt>
    <dgm:pt modelId="{60CBF995-11F0-401F-992A-38835979976C}" type="pres">
      <dgm:prSet presAssocID="{17B73DC8-16C0-4755-B289-20C479B221AF}" presName="composite" presStyleCnt="0"/>
      <dgm:spPr/>
    </dgm:pt>
    <dgm:pt modelId="{E8820AC0-F9A8-4441-A0B2-B58516D0A2CF}" type="pres">
      <dgm:prSet presAssocID="{17B73DC8-16C0-4755-B289-20C479B221A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CDDD736D-D29E-4E67-AD9B-EFC1D2AAC000}" type="pres">
      <dgm:prSet presAssocID="{17B73DC8-16C0-4755-B289-20C479B221A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ACE6DDA-A4D1-4582-B0FA-C5AFB0152B19}" type="pres">
      <dgm:prSet presAssocID="{17B73DC8-16C0-4755-B289-20C479B221AF}" presName="Accent" presStyleLbl="parChTrans1D1" presStyleIdx="1" presStyleCnt="3"/>
      <dgm:spPr/>
    </dgm:pt>
    <dgm:pt modelId="{35E3761B-8000-4184-AE5B-BA3B4D35EDF3}" type="pres">
      <dgm:prSet presAssocID="{17B73DC8-16C0-4755-B289-20C479B221A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33DA419-1995-47DF-BD38-7BF04980DF56}" type="pres">
      <dgm:prSet presAssocID="{58AE2B11-A65C-4610-959A-9F8C503E3D25}" presName="sibTrans" presStyleCnt="0"/>
      <dgm:spPr/>
    </dgm:pt>
    <dgm:pt modelId="{6A6AFFDC-FDC3-4DF4-A65F-0003F27F4E47}" type="pres">
      <dgm:prSet presAssocID="{6F237E0B-E530-4704-AF47-583EBA7FD8B3}" presName="composite" presStyleCnt="0"/>
      <dgm:spPr/>
    </dgm:pt>
    <dgm:pt modelId="{FE80D51E-592F-439F-B1A4-286B34A80E57}" type="pres">
      <dgm:prSet presAssocID="{6F237E0B-E530-4704-AF47-583EBA7FD8B3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6BB5C72-C388-4227-A4CA-47B267BDCA45}" type="pres">
      <dgm:prSet presAssocID="{6F237E0B-E530-4704-AF47-583EBA7FD8B3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B10F3477-4B20-4178-9D9A-E25378EBE72A}" type="pres">
      <dgm:prSet presAssocID="{6F237E0B-E530-4704-AF47-583EBA7FD8B3}" presName="Accent" presStyleLbl="parChTrans1D1" presStyleIdx="2" presStyleCnt="3"/>
      <dgm:spPr/>
    </dgm:pt>
    <dgm:pt modelId="{BFE06B09-F34A-4F18-8B40-61DD02459594}" type="pres">
      <dgm:prSet presAssocID="{6F237E0B-E530-4704-AF47-583EBA7FD8B3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042204-C34C-413E-94C2-11FD0EC1E53D}" srcId="{741DC95E-34CB-4CE5-85E8-1C638DE9482C}" destId="{C1970922-0D2F-426F-89A1-8DA1968EA311}" srcOrd="0" destOrd="0" parTransId="{A356789A-6B4C-4147-BCB7-0C8C00C0E0B6}" sibTransId="{9A53DFB1-BB28-49D3-9A2F-64759721019D}"/>
    <dgm:cxn modelId="{99E3231F-CE76-41C6-AA3C-42AD36FDE858}" srcId="{17B73DC8-16C0-4755-B289-20C479B221AF}" destId="{105D058C-2B35-409D-9F5B-52AEDF927613}" srcOrd="0" destOrd="0" parTransId="{752DAC00-6F5E-4155-8697-9CA890F334DF}" sibTransId="{18505F5E-C439-4CE5-B280-4079AB93E45E}"/>
    <dgm:cxn modelId="{B9E0442A-D126-4F16-8A80-47D380C3765D}" type="presOf" srcId="{7A7DBBC6-BA4F-4F6D-A1E3-A3EA8A433937}" destId="{AFA6F617-89B2-429F-98CB-D3D177B6064D}" srcOrd="0" destOrd="2" presId="urn:microsoft.com/office/officeart/2011/layout/TabList"/>
    <dgm:cxn modelId="{BD99C638-AFCE-4329-9E40-99021DC5EC25}" srcId="{C1970922-0D2F-426F-89A1-8DA1968EA311}" destId="{464DB0C5-08A9-412B-BF92-012073944B2D}" srcOrd="2" destOrd="0" parTransId="{BE7DECCB-0E77-4D82-831F-27F6B5D9837C}" sibTransId="{4ABE8169-7F52-4EE1-B74F-FA8736EDACE3}"/>
    <dgm:cxn modelId="{18D8603B-975C-4B66-BE92-73C4F5F44605}" type="presOf" srcId="{0C823482-2A3A-490C-980E-464148DD7A1D}" destId="{FE80D51E-592F-439F-B1A4-286B34A80E57}" srcOrd="0" destOrd="0" presId="urn:microsoft.com/office/officeart/2011/layout/TabList"/>
    <dgm:cxn modelId="{2996563B-DB94-4A32-9C44-05829D761908}" type="presOf" srcId="{17B73DC8-16C0-4755-B289-20C479B221AF}" destId="{CDDD736D-D29E-4E67-AD9B-EFC1D2AAC000}" srcOrd="0" destOrd="0" presId="urn:microsoft.com/office/officeart/2011/layout/TabList"/>
    <dgm:cxn modelId="{71343C3C-488B-4EBA-9D9A-3F77B0A7CF1B}" srcId="{6F237E0B-E530-4704-AF47-583EBA7FD8B3}" destId="{F2B5C824-D2A7-4CFF-A8C8-05128A17BE38}" srcOrd="1" destOrd="0" parTransId="{46907487-4333-4AC1-8067-964625E1F2B2}" sibTransId="{FD2F5F82-7995-42AA-9EEF-B359C5CEDD60}"/>
    <dgm:cxn modelId="{81BEF53D-3DD4-497A-82D8-391C611DD272}" type="presOf" srcId="{233DFDE7-662E-4BA6-AC0E-A02A475B1F83}" destId="{35E3761B-8000-4184-AE5B-BA3B4D35EDF3}" srcOrd="0" destOrd="0" presId="urn:microsoft.com/office/officeart/2011/layout/TabList"/>
    <dgm:cxn modelId="{8A017D5B-2A08-46D2-8F00-1A05019B71BF}" srcId="{C1970922-0D2F-426F-89A1-8DA1968EA311}" destId="{964C685B-8BC9-464B-9B8C-CFA16F030925}" srcOrd="1" destOrd="0" parTransId="{D6EA9DE7-DC99-4086-9FA7-16D5226BC5C9}" sibTransId="{469A860A-F5F1-4CB5-BE56-DF6634A559CD}"/>
    <dgm:cxn modelId="{DD6EFB5C-C4C6-4724-974F-9593DA259427}" srcId="{741DC95E-34CB-4CE5-85E8-1C638DE9482C}" destId="{17B73DC8-16C0-4755-B289-20C479B221AF}" srcOrd="1" destOrd="0" parTransId="{485C8DC5-4495-4A73-B32D-48A9463A62D0}" sibTransId="{58AE2B11-A65C-4610-959A-9F8C503E3D25}"/>
    <dgm:cxn modelId="{990E9E42-79B7-49BA-B934-C027411B3743}" type="presOf" srcId="{964C685B-8BC9-464B-9B8C-CFA16F030925}" destId="{AFA6F617-89B2-429F-98CB-D3D177B6064D}" srcOrd="0" destOrd="0" presId="urn:microsoft.com/office/officeart/2011/layout/TabList"/>
    <dgm:cxn modelId="{ECBAC645-BA60-4CF0-8C84-3C0E40A3AB5E}" srcId="{C1970922-0D2F-426F-89A1-8DA1968EA311}" destId="{7A7DBBC6-BA4F-4F6D-A1E3-A3EA8A433937}" srcOrd="3" destOrd="0" parTransId="{232C1E63-54A5-4FC7-8A32-D9214C5D93D6}" sibTransId="{44D2F7B6-E21A-4DE3-9541-31084416FEB9}"/>
    <dgm:cxn modelId="{87931C67-A147-4C76-8C1E-8F556FC688F3}" type="presOf" srcId="{1BB177A6-9B87-469E-A14B-5B34C86B63BA}" destId="{BFE06B09-F34A-4F18-8B40-61DD02459594}" srcOrd="0" destOrd="2" presId="urn:microsoft.com/office/officeart/2011/layout/TabList"/>
    <dgm:cxn modelId="{25D11048-A743-4E3F-99C5-7FBA179E488E}" srcId="{17B73DC8-16C0-4755-B289-20C479B221AF}" destId="{062621E7-C58C-4C05-93A8-B664737260A7}" srcOrd="2" destOrd="0" parTransId="{AFA1290D-DDB2-4273-BAAC-C9DBAC7D4BED}" sibTransId="{680C5476-F172-4A8C-AA84-FE0E773294FA}"/>
    <dgm:cxn modelId="{CB02F348-1EF5-4B54-9FFD-EFF1D056466C}" srcId="{17B73DC8-16C0-4755-B289-20C479B221AF}" destId="{E3E1759E-98D6-40F3-A978-DD8BA1D42149}" srcOrd="3" destOrd="0" parTransId="{54DF2709-F3B9-47A4-9E31-58CB2849BF28}" sibTransId="{1CB25295-95AB-4A96-A0C2-5EEAC32C668D}"/>
    <dgm:cxn modelId="{5C5B626E-32B8-48A2-A95F-D50594D1689C}" type="presOf" srcId="{DA1CEA42-2A50-4E75-9429-831C91B02F42}" destId="{4FE6BDFF-314F-42D0-820B-856777866A03}" srcOrd="0" destOrd="0" presId="urn:microsoft.com/office/officeart/2011/layout/TabList"/>
    <dgm:cxn modelId="{1C9F964E-6A8C-4E21-B465-7140100BFF59}" srcId="{C1970922-0D2F-426F-89A1-8DA1968EA311}" destId="{DA1CEA42-2A50-4E75-9429-831C91B02F42}" srcOrd="0" destOrd="0" parTransId="{E3A13694-7AA8-412A-8322-E0057F872E13}" sibTransId="{86CC202A-E748-49A4-B98D-1C146814AEF4}"/>
    <dgm:cxn modelId="{B7AECE75-2F86-430C-B8A8-669816232E65}" type="presOf" srcId="{C1970922-0D2F-426F-89A1-8DA1968EA311}" destId="{0EA56631-4855-4201-96A8-024CF6A99321}" srcOrd="0" destOrd="0" presId="urn:microsoft.com/office/officeart/2011/layout/TabList"/>
    <dgm:cxn modelId="{C157F356-997D-476F-AE93-9DFA2D996D4F}" srcId="{741DC95E-34CB-4CE5-85E8-1C638DE9482C}" destId="{6F237E0B-E530-4704-AF47-583EBA7FD8B3}" srcOrd="2" destOrd="0" parTransId="{C79A5671-4868-408D-ABF2-3A24772ECA84}" sibTransId="{EE7C5C5B-F004-4907-8140-C837B97E124A}"/>
    <dgm:cxn modelId="{81129D79-DDC6-43DF-96DF-CCB480AE070C}" type="presOf" srcId="{6F237E0B-E530-4704-AF47-583EBA7FD8B3}" destId="{C6BB5C72-C388-4227-A4CA-47B267BDCA45}" srcOrd="0" destOrd="0" presId="urn:microsoft.com/office/officeart/2011/layout/TabList"/>
    <dgm:cxn modelId="{0A3FB980-21AB-4E06-87C0-472069EA02DB}" srcId="{6F237E0B-E530-4704-AF47-583EBA7FD8B3}" destId="{33D95EBB-243C-479B-A129-479489D7E7E1}" srcOrd="2" destOrd="0" parTransId="{94EA2EA2-C80E-4BDC-B0D1-2C62DC9B7591}" sibTransId="{04B237F2-4392-420F-9D06-B68E902BD08B}"/>
    <dgm:cxn modelId="{F9F743A1-28B5-4377-A4B7-04F949165A50}" type="presOf" srcId="{E3E1759E-98D6-40F3-A978-DD8BA1D42149}" destId="{35E3761B-8000-4184-AE5B-BA3B4D35EDF3}" srcOrd="0" destOrd="2" presId="urn:microsoft.com/office/officeart/2011/layout/TabList"/>
    <dgm:cxn modelId="{68E5C7A5-5788-401C-8A19-356FDCBB97A8}" type="presOf" srcId="{062621E7-C58C-4C05-93A8-B664737260A7}" destId="{35E3761B-8000-4184-AE5B-BA3B4D35EDF3}" srcOrd="0" destOrd="1" presId="urn:microsoft.com/office/officeart/2011/layout/TabList"/>
    <dgm:cxn modelId="{7A4E62B4-07A9-49FE-955B-14E7CD6AA67D}" type="presOf" srcId="{105D058C-2B35-409D-9F5B-52AEDF927613}" destId="{E8820AC0-F9A8-4441-A0B2-B58516D0A2CF}" srcOrd="0" destOrd="0" presId="urn:microsoft.com/office/officeart/2011/layout/TabList"/>
    <dgm:cxn modelId="{5C5D0BC8-EB74-42A0-AEC3-80B47DE1AA3F}" type="presOf" srcId="{464DB0C5-08A9-412B-BF92-012073944B2D}" destId="{AFA6F617-89B2-429F-98CB-D3D177B6064D}" srcOrd="0" destOrd="1" presId="urn:microsoft.com/office/officeart/2011/layout/TabList"/>
    <dgm:cxn modelId="{981517CF-1397-486C-830C-D06A20454E0C}" srcId="{6F237E0B-E530-4704-AF47-583EBA7FD8B3}" destId="{1BB177A6-9B87-469E-A14B-5B34C86B63BA}" srcOrd="3" destOrd="0" parTransId="{41C9ACCB-276C-4EFC-A3AC-AE111DD86238}" sibTransId="{11EA5FA7-2331-42DA-A2AF-DA2F6F6F8EF1}"/>
    <dgm:cxn modelId="{BBA09FD2-9395-4A56-9507-A8C3ECA4EB40}" srcId="{17B73DC8-16C0-4755-B289-20C479B221AF}" destId="{233DFDE7-662E-4BA6-AC0E-A02A475B1F83}" srcOrd="1" destOrd="0" parTransId="{7F48B49E-DD11-4C6E-B116-891601E683FF}" sibTransId="{73DAAACF-479B-4962-A566-56A8C978C044}"/>
    <dgm:cxn modelId="{595D68D3-AEA9-48DD-B3C0-BA69B696A3FA}" srcId="{6F237E0B-E530-4704-AF47-583EBA7FD8B3}" destId="{0C823482-2A3A-490C-980E-464148DD7A1D}" srcOrd="0" destOrd="0" parTransId="{E45B8145-6272-42D8-93A4-D23D6B855484}" sibTransId="{4F9E9CE6-06FC-4E12-87C5-2449BF40B391}"/>
    <dgm:cxn modelId="{2AEF56DA-2459-44D2-8EC9-89CE047F476B}" type="presOf" srcId="{F2B5C824-D2A7-4CFF-A8C8-05128A17BE38}" destId="{BFE06B09-F34A-4F18-8B40-61DD02459594}" srcOrd="0" destOrd="0" presId="urn:microsoft.com/office/officeart/2011/layout/TabList"/>
    <dgm:cxn modelId="{E2A367E3-DF7E-4817-810F-226B724468AC}" type="presOf" srcId="{33D95EBB-243C-479B-A129-479489D7E7E1}" destId="{BFE06B09-F34A-4F18-8B40-61DD02459594}" srcOrd="0" destOrd="1" presId="urn:microsoft.com/office/officeart/2011/layout/TabList"/>
    <dgm:cxn modelId="{56BC87E9-F03E-4D86-B376-33D9E1FBC9DD}" type="presOf" srcId="{741DC95E-34CB-4CE5-85E8-1C638DE9482C}" destId="{C43BB2D9-10C0-4FE5-B2E6-220EB989DD36}" srcOrd="0" destOrd="0" presId="urn:microsoft.com/office/officeart/2011/layout/TabList"/>
    <dgm:cxn modelId="{A4C3D45F-908E-4E0D-BB02-80120BA8A24A}" type="presParOf" srcId="{C43BB2D9-10C0-4FE5-B2E6-220EB989DD36}" destId="{C6149B6E-8961-4EF1-949E-6822748E2612}" srcOrd="0" destOrd="0" presId="urn:microsoft.com/office/officeart/2011/layout/TabList"/>
    <dgm:cxn modelId="{629D61B7-E1F6-4296-8058-5005281BA93E}" type="presParOf" srcId="{C6149B6E-8961-4EF1-949E-6822748E2612}" destId="{4FE6BDFF-314F-42D0-820B-856777866A03}" srcOrd="0" destOrd="0" presId="urn:microsoft.com/office/officeart/2011/layout/TabList"/>
    <dgm:cxn modelId="{6414364A-4BAF-44F5-A090-242E7A83BAD8}" type="presParOf" srcId="{C6149B6E-8961-4EF1-949E-6822748E2612}" destId="{0EA56631-4855-4201-96A8-024CF6A99321}" srcOrd="1" destOrd="0" presId="urn:microsoft.com/office/officeart/2011/layout/TabList"/>
    <dgm:cxn modelId="{0CDE954A-409C-498D-BF98-4E527337556D}" type="presParOf" srcId="{C6149B6E-8961-4EF1-949E-6822748E2612}" destId="{6C880CA0-EDDB-4C86-BC59-73B57D4FDA7C}" srcOrd="2" destOrd="0" presId="urn:microsoft.com/office/officeart/2011/layout/TabList"/>
    <dgm:cxn modelId="{27CD7EAD-3318-4091-9477-676ABE430CE3}" type="presParOf" srcId="{C43BB2D9-10C0-4FE5-B2E6-220EB989DD36}" destId="{AFA6F617-89B2-429F-98CB-D3D177B6064D}" srcOrd="1" destOrd="0" presId="urn:microsoft.com/office/officeart/2011/layout/TabList"/>
    <dgm:cxn modelId="{31B8FB94-EEF2-4330-9BA7-1521EE6161EB}" type="presParOf" srcId="{C43BB2D9-10C0-4FE5-B2E6-220EB989DD36}" destId="{054A845A-D440-402B-A993-7F18767C3C60}" srcOrd="2" destOrd="0" presId="urn:microsoft.com/office/officeart/2011/layout/TabList"/>
    <dgm:cxn modelId="{98644365-BA4A-44F8-BD84-253748B92607}" type="presParOf" srcId="{C43BB2D9-10C0-4FE5-B2E6-220EB989DD36}" destId="{60CBF995-11F0-401F-992A-38835979976C}" srcOrd="3" destOrd="0" presId="urn:microsoft.com/office/officeart/2011/layout/TabList"/>
    <dgm:cxn modelId="{19C71B69-C714-4254-BA77-F8EBC5CBA53E}" type="presParOf" srcId="{60CBF995-11F0-401F-992A-38835979976C}" destId="{E8820AC0-F9A8-4441-A0B2-B58516D0A2CF}" srcOrd="0" destOrd="0" presId="urn:microsoft.com/office/officeart/2011/layout/TabList"/>
    <dgm:cxn modelId="{5F20F383-C4CF-4466-837A-13E9CE10AA8C}" type="presParOf" srcId="{60CBF995-11F0-401F-992A-38835979976C}" destId="{CDDD736D-D29E-4E67-AD9B-EFC1D2AAC000}" srcOrd="1" destOrd="0" presId="urn:microsoft.com/office/officeart/2011/layout/TabList"/>
    <dgm:cxn modelId="{C5995962-50DA-4391-B228-559B57C1042A}" type="presParOf" srcId="{60CBF995-11F0-401F-992A-38835979976C}" destId="{EACE6DDA-A4D1-4582-B0FA-C5AFB0152B19}" srcOrd="2" destOrd="0" presId="urn:microsoft.com/office/officeart/2011/layout/TabList"/>
    <dgm:cxn modelId="{36A88FE6-6803-46B5-8257-6AE5F88AF7FB}" type="presParOf" srcId="{C43BB2D9-10C0-4FE5-B2E6-220EB989DD36}" destId="{35E3761B-8000-4184-AE5B-BA3B4D35EDF3}" srcOrd="4" destOrd="0" presId="urn:microsoft.com/office/officeart/2011/layout/TabList"/>
    <dgm:cxn modelId="{F6E81E2B-7295-4B79-9E6E-D192014AB39F}" type="presParOf" srcId="{C43BB2D9-10C0-4FE5-B2E6-220EB989DD36}" destId="{333DA419-1995-47DF-BD38-7BF04980DF56}" srcOrd="5" destOrd="0" presId="urn:microsoft.com/office/officeart/2011/layout/TabList"/>
    <dgm:cxn modelId="{220ACAFE-5E19-4D7D-B21B-5EA2E0A1B915}" type="presParOf" srcId="{C43BB2D9-10C0-4FE5-B2E6-220EB989DD36}" destId="{6A6AFFDC-FDC3-4DF4-A65F-0003F27F4E47}" srcOrd="6" destOrd="0" presId="urn:microsoft.com/office/officeart/2011/layout/TabList"/>
    <dgm:cxn modelId="{E501461E-0CA1-4D12-B8C2-257C6901F2D2}" type="presParOf" srcId="{6A6AFFDC-FDC3-4DF4-A65F-0003F27F4E47}" destId="{FE80D51E-592F-439F-B1A4-286B34A80E57}" srcOrd="0" destOrd="0" presId="urn:microsoft.com/office/officeart/2011/layout/TabList"/>
    <dgm:cxn modelId="{FC48044D-41B7-441B-8539-56609C859C10}" type="presParOf" srcId="{6A6AFFDC-FDC3-4DF4-A65F-0003F27F4E47}" destId="{C6BB5C72-C388-4227-A4CA-47B267BDCA45}" srcOrd="1" destOrd="0" presId="urn:microsoft.com/office/officeart/2011/layout/TabList"/>
    <dgm:cxn modelId="{CEABDE8A-CC3C-43A4-A54D-873FB45200FA}" type="presParOf" srcId="{6A6AFFDC-FDC3-4DF4-A65F-0003F27F4E47}" destId="{B10F3477-4B20-4178-9D9A-E25378EBE72A}" srcOrd="2" destOrd="0" presId="urn:microsoft.com/office/officeart/2011/layout/TabList"/>
    <dgm:cxn modelId="{DD6D0275-3729-4054-919D-DC4094491C98}" type="presParOf" srcId="{C43BB2D9-10C0-4FE5-B2E6-220EB989DD36}" destId="{BFE06B09-F34A-4F18-8B40-61DD0245959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6B465-1FD0-45F0-A03A-8906AD6EF37A}">
      <dsp:nvSpPr>
        <dsp:cNvPr id="0" name=""/>
        <dsp:cNvSpPr/>
      </dsp:nvSpPr>
      <dsp:spPr>
        <a:xfrm>
          <a:off x="5419118" y="4341635"/>
          <a:ext cx="3401980" cy="204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Sensors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User-entered</a:t>
          </a:r>
        </a:p>
      </dsp:txBody>
      <dsp:txXfrm>
        <a:off x="6484593" y="4897297"/>
        <a:ext cx="2291624" cy="1442579"/>
      </dsp:txXfrm>
    </dsp:sp>
    <dsp:sp modelId="{8AF08D59-212C-4295-A817-868274298733}">
      <dsp:nvSpPr>
        <dsp:cNvPr id="0" name=""/>
        <dsp:cNvSpPr/>
      </dsp:nvSpPr>
      <dsp:spPr>
        <a:xfrm>
          <a:off x="260955" y="4341635"/>
          <a:ext cx="3154070" cy="204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Visuals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Files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Printouts</a:t>
          </a:r>
        </a:p>
      </dsp:txBody>
      <dsp:txXfrm>
        <a:off x="305836" y="4897297"/>
        <a:ext cx="2118087" cy="1442579"/>
      </dsp:txXfrm>
    </dsp:sp>
    <dsp:sp modelId="{2F2571EA-1534-4BED-BE02-B12CA8A59E03}">
      <dsp:nvSpPr>
        <dsp:cNvPr id="0" name=""/>
        <dsp:cNvSpPr/>
      </dsp:nvSpPr>
      <dsp:spPr>
        <a:xfrm>
          <a:off x="5204168" y="0"/>
          <a:ext cx="3797879" cy="204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Operating Systems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Applications</a:t>
          </a:r>
        </a:p>
      </dsp:txBody>
      <dsp:txXfrm>
        <a:off x="6388413" y="44881"/>
        <a:ext cx="2568753" cy="1442579"/>
      </dsp:txXfrm>
    </dsp:sp>
    <dsp:sp modelId="{A00D8D02-0E93-4399-9F30-3C27100A7599}">
      <dsp:nvSpPr>
        <dsp:cNvPr id="0" name=""/>
        <dsp:cNvSpPr/>
      </dsp:nvSpPr>
      <dsp:spPr>
        <a:xfrm>
          <a:off x="260955" y="0"/>
          <a:ext cx="3154070" cy="204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Computer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Keyboard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Monitor</a:t>
          </a:r>
        </a:p>
      </dsp:txBody>
      <dsp:txXfrm>
        <a:off x="305836" y="44881"/>
        <a:ext cx="2118087" cy="1442579"/>
      </dsp:txXfrm>
    </dsp:sp>
    <dsp:sp modelId="{18DF87A5-4C48-48C0-B831-3203C6F7A008}">
      <dsp:nvSpPr>
        <dsp:cNvPr id="0" name=""/>
        <dsp:cNvSpPr/>
      </dsp:nvSpPr>
      <dsp:spPr>
        <a:xfrm>
          <a:off x="1743552" y="363931"/>
          <a:ext cx="2764600" cy="276460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Hardware</a:t>
          </a:r>
        </a:p>
      </dsp:txBody>
      <dsp:txXfrm>
        <a:off x="2553285" y="1173664"/>
        <a:ext cx="1954867" cy="1954867"/>
      </dsp:txXfrm>
    </dsp:sp>
    <dsp:sp modelId="{00D2F77A-6CB7-47E8-833F-7C2266A6FCDF}">
      <dsp:nvSpPr>
        <dsp:cNvPr id="0" name=""/>
        <dsp:cNvSpPr/>
      </dsp:nvSpPr>
      <dsp:spPr>
        <a:xfrm rot="5400000">
          <a:off x="4635847" y="363931"/>
          <a:ext cx="2764600" cy="276460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Software</a:t>
          </a:r>
        </a:p>
      </dsp:txBody>
      <dsp:txXfrm rot="-5400000">
        <a:off x="4635847" y="1173664"/>
        <a:ext cx="1954867" cy="1954867"/>
      </dsp:txXfrm>
    </dsp:sp>
    <dsp:sp modelId="{DB6EE544-1FB1-409C-8B0D-7D410EA6CDB4}">
      <dsp:nvSpPr>
        <dsp:cNvPr id="0" name=""/>
        <dsp:cNvSpPr/>
      </dsp:nvSpPr>
      <dsp:spPr>
        <a:xfrm rot="10800000">
          <a:off x="4635847" y="3256226"/>
          <a:ext cx="2764600" cy="276460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Input</a:t>
          </a:r>
        </a:p>
      </dsp:txBody>
      <dsp:txXfrm rot="10800000">
        <a:off x="4635847" y="3256226"/>
        <a:ext cx="1954867" cy="1954867"/>
      </dsp:txXfrm>
    </dsp:sp>
    <dsp:sp modelId="{8E2B2736-F631-4311-B7B8-2E727E250D5A}">
      <dsp:nvSpPr>
        <dsp:cNvPr id="0" name=""/>
        <dsp:cNvSpPr/>
      </dsp:nvSpPr>
      <dsp:spPr>
        <a:xfrm rot="16200000">
          <a:off x="1743552" y="3256226"/>
          <a:ext cx="2764600" cy="276460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Output</a:t>
          </a:r>
        </a:p>
      </dsp:txBody>
      <dsp:txXfrm rot="5400000">
        <a:off x="2553285" y="3256226"/>
        <a:ext cx="1954867" cy="1954867"/>
      </dsp:txXfrm>
    </dsp:sp>
    <dsp:sp modelId="{6E17EA46-0A3C-4DC2-BCF2-C4798129AF02}">
      <dsp:nvSpPr>
        <dsp:cNvPr id="0" name=""/>
        <dsp:cNvSpPr/>
      </dsp:nvSpPr>
      <dsp:spPr>
        <a:xfrm>
          <a:off x="4094739" y="2617750"/>
          <a:ext cx="954521" cy="83001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E2AB5-A225-4E47-8C9A-4B18636280C6}">
      <dsp:nvSpPr>
        <dsp:cNvPr id="0" name=""/>
        <dsp:cNvSpPr/>
      </dsp:nvSpPr>
      <dsp:spPr>
        <a:xfrm rot="10800000">
          <a:off x="4094739" y="2936988"/>
          <a:ext cx="954521" cy="83001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F3477-4B20-4178-9D9A-E25378EBE72A}">
      <dsp:nvSpPr>
        <dsp:cNvPr id="0" name=""/>
        <dsp:cNvSpPr/>
      </dsp:nvSpPr>
      <dsp:spPr>
        <a:xfrm>
          <a:off x="0" y="3441648"/>
          <a:ext cx="859856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E6DDA-A4D1-4582-B0FA-C5AFB0152B19}">
      <dsp:nvSpPr>
        <dsp:cNvPr id="0" name=""/>
        <dsp:cNvSpPr/>
      </dsp:nvSpPr>
      <dsp:spPr>
        <a:xfrm>
          <a:off x="0" y="1963405"/>
          <a:ext cx="859856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80CA0-EDDB-4C86-BC59-73B57D4FDA7C}">
      <dsp:nvSpPr>
        <dsp:cNvPr id="0" name=""/>
        <dsp:cNvSpPr/>
      </dsp:nvSpPr>
      <dsp:spPr>
        <a:xfrm>
          <a:off x="0" y="485163"/>
          <a:ext cx="859856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6BDFF-314F-42D0-820B-856777866A03}">
      <dsp:nvSpPr>
        <dsp:cNvPr id="0" name=""/>
        <dsp:cNvSpPr/>
      </dsp:nvSpPr>
      <dsp:spPr>
        <a:xfrm>
          <a:off x="2235627" y="540"/>
          <a:ext cx="6362940" cy="48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Objectives + Users + Limitations</a:t>
          </a:r>
        </a:p>
      </dsp:txBody>
      <dsp:txXfrm>
        <a:off x="2235627" y="540"/>
        <a:ext cx="6362940" cy="484622"/>
      </dsp:txXfrm>
    </dsp:sp>
    <dsp:sp modelId="{0EA56631-4855-4201-96A8-024CF6A99321}">
      <dsp:nvSpPr>
        <dsp:cNvPr id="0" name=""/>
        <dsp:cNvSpPr/>
      </dsp:nvSpPr>
      <dsp:spPr>
        <a:xfrm>
          <a:off x="0" y="540"/>
          <a:ext cx="2235627" cy="4846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Design</a:t>
          </a:r>
        </a:p>
      </dsp:txBody>
      <dsp:txXfrm>
        <a:off x="23662" y="24202"/>
        <a:ext cx="2188303" cy="460960"/>
      </dsp:txXfrm>
    </dsp:sp>
    <dsp:sp modelId="{AFA6F617-89B2-429F-98CB-D3D177B6064D}">
      <dsp:nvSpPr>
        <dsp:cNvPr id="0" name=""/>
        <dsp:cNvSpPr/>
      </dsp:nvSpPr>
      <dsp:spPr>
        <a:xfrm>
          <a:off x="0" y="485163"/>
          <a:ext cx="8598568" cy="969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Define the functionality and constraints before choosing a language and writing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Plan for features and have a purpose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485163"/>
        <a:ext cx="8598568" cy="969389"/>
      </dsp:txXfrm>
    </dsp:sp>
    <dsp:sp modelId="{E8820AC0-F9A8-4441-A0B2-B58516D0A2CF}">
      <dsp:nvSpPr>
        <dsp:cNvPr id="0" name=""/>
        <dsp:cNvSpPr/>
      </dsp:nvSpPr>
      <dsp:spPr>
        <a:xfrm>
          <a:off x="2235627" y="1478783"/>
          <a:ext cx="6362940" cy="48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Hardware + Operating System + Interpreters</a:t>
          </a:r>
        </a:p>
      </dsp:txBody>
      <dsp:txXfrm>
        <a:off x="2235627" y="1478783"/>
        <a:ext cx="6362940" cy="484622"/>
      </dsp:txXfrm>
    </dsp:sp>
    <dsp:sp modelId="{CDDD736D-D29E-4E67-AD9B-EFC1D2AAC000}">
      <dsp:nvSpPr>
        <dsp:cNvPr id="0" name=""/>
        <dsp:cNvSpPr/>
      </dsp:nvSpPr>
      <dsp:spPr>
        <a:xfrm>
          <a:off x="0" y="1478783"/>
          <a:ext cx="2235627" cy="4846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Environment</a:t>
          </a:r>
        </a:p>
      </dsp:txBody>
      <dsp:txXfrm>
        <a:off x="23662" y="1502445"/>
        <a:ext cx="2188303" cy="460960"/>
      </dsp:txXfrm>
    </dsp:sp>
    <dsp:sp modelId="{35E3761B-8000-4184-AE5B-BA3B4D35EDF3}">
      <dsp:nvSpPr>
        <dsp:cNvPr id="0" name=""/>
        <dsp:cNvSpPr/>
      </dsp:nvSpPr>
      <dsp:spPr>
        <a:xfrm>
          <a:off x="0" y="1963405"/>
          <a:ext cx="8598568" cy="969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Set up the appropriate environment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Laptop + Windows + Python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Limiting factor for many applications</a:t>
          </a:r>
        </a:p>
      </dsp:txBody>
      <dsp:txXfrm>
        <a:off x="0" y="1963405"/>
        <a:ext cx="8598568" cy="969389"/>
      </dsp:txXfrm>
    </dsp:sp>
    <dsp:sp modelId="{FE80D51E-592F-439F-B1A4-286B34A80E57}">
      <dsp:nvSpPr>
        <dsp:cNvPr id="0" name=""/>
        <dsp:cNvSpPr/>
      </dsp:nvSpPr>
      <dsp:spPr>
        <a:xfrm>
          <a:off x="2235627" y="2957026"/>
          <a:ext cx="6362940" cy="484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Architecture + Languages + Components</a:t>
          </a:r>
        </a:p>
      </dsp:txBody>
      <dsp:txXfrm>
        <a:off x="2235627" y="2957026"/>
        <a:ext cx="6362940" cy="484622"/>
      </dsp:txXfrm>
    </dsp:sp>
    <dsp:sp modelId="{C6BB5C72-C388-4227-A4CA-47B267BDCA45}">
      <dsp:nvSpPr>
        <dsp:cNvPr id="0" name=""/>
        <dsp:cNvSpPr/>
      </dsp:nvSpPr>
      <dsp:spPr>
        <a:xfrm>
          <a:off x="0" y="2957026"/>
          <a:ext cx="2235627" cy="4846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Code</a:t>
          </a:r>
        </a:p>
      </dsp:txBody>
      <dsp:txXfrm>
        <a:off x="23662" y="2980688"/>
        <a:ext cx="2188303" cy="460960"/>
      </dsp:txXfrm>
    </dsp:sp>
    <dsp:sp modelId="{BFE06B09-F34A-4F18-8B40-61DD02459594}">
      <dsp:nvSpPr>
        <dsp:cNvPr id="0" name=""/>
        <dsp:cNvSpPr/>
      </dsp:nvSpPr>
      <dsp:spPr>
        <a:xfrm>
          <a:off x="0" y="3441648"/>
          <a:ext cx="8598568" cy="969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Design, Code, Deploy, Iterate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Build frameworks and small libraries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Keep your application up-to-date</a:t>
          </a:r>
        </a:p>
      </dsp:txBody>
      <dsp:txXfrm>
        <a:off x="0" y="3441648"/>
        <a:ext cx="8598568" cy="969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05744" y="447474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663440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05744" y="4485132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120900"/>
            <a:ext cx="3479802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58" y="2120900"/>
            <a:ext cx="3479802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57400"/>
            <a:ext cx="347980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958275"/>
            <a:ext cx="3479802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2057400"/>
            <a:ext cx="347980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958274"/>
            <a:ext cx="3479802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2" y="0"/>
            <a:ext cx="349072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786384"/>
            <a:ext cx="2638175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38" y="812800"/>
            <a:ext cx="4446258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99" y="3043051"/>
            <a:ext cx="2638175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598" y="6446521"/>
            <a:ext cx="2638176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94238" y="6446521"/>
            <a:ext cx="4000514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9141619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799362"/>
            <a:ext cx="7585234" cy="743682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715000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59" y="6446839"/>
            <a:ext cx="5113697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819" y="6446839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6446839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186" y="6446839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895149" y="189738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25" i="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NonProgrammers" TargetMode="External"/><Relationship Id="rId2" Type="http://schemas.openxmlformats.org/officeDocument/2006/relationships/hyperlink" Target="http://inventwithpyth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python.org/moin/BeginnersGuide/Programme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d.com/story/python-language-more-popular-than-ev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linu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1"/>
            <a:ext cx="9144001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316" y="1336573"/>
            <a:ext cx="4689988" cy="2764511"/>
          </a:xfrm>
        </p:spPr>
        <p:txBody>
          <a:bodyPr>
            <a:normAutofit/>
          </a:bodyPr>
          <a:lstStyle/>
          <a:p>
            <a:r>
              <a:rPr lang="en-US" dirty="0"/>
              <a:t>Intro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7315" y="4361804"/>
            <a:ext cx="4702010" cy="766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Evansmith.dev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57251"/>
            <a:ext cx="3476486" cy="51434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70816" y="4231444"/>
            <a:ext cx="4227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31E9-530D-482C-B24E-1F5799F3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5F1B-A6BB-483A-8856-29198C6E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1989221"/>
            <a:ext cx="8710863" cy="4186989"/>
          </a:xfrm>
        </p:spPr>
        <p:txBody>
          <a:bodyPr>
            <a:normAutofit/>
          </a:bodyPr>
          <a:lstStyle/>
          <a:p>
            <a:r>
              <a:rPr lang="en-US" sz="2400" b="1" dirty="0"/>
              <a:t>Programming Books by Al </a:t>
            </a:r>
            <a:r>
              <a:rPr lang="en-US" sz="2400" b="1" dirty="0" err="1"/>
              <a:t>Sweigart</a:t>
            </a:r>
            <a:br>
              <a:rPr lang="en-US" sz="2400" b="1" dirty="0"/>
            </a:br>
            <a:r>
              <a:rPr lang="en-US" sz="2400" dirty="0">
                <a:hlinkClick r:id="rId2"/>
              </a:rPr>
              <a:t>http://inventwithpython.com/</a:t>
            </a:r>
            <a:endParaRPr lang="en-US" sz="2400" b="1" dirty="0">
              <a:sym typeface="Wingdings" panose="05000000000000000000" pitchFamily="2" charset="2"/>
            </a:endParaRP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2400" b="1" dirty="0">
                <a:sym typeface="Wingdings" panose="05000000000000000000" pitchFamily="2" charset="2"/>
              </a:rPr>
              <a:t>Books, Tutorials, Resources for Non-Programmers</a:t>
            </a:r>
            <a:br>
              <a:rPr lang="en-US" sz="2400" b="1" dirty="0">
                <a:sym typeface="Wingdings" panose="05000000000000000000" pitchFamily="2" charset="2"/>
              </a:rPr>
            </a:br>
            <a:r>
              <a:rPr lang="en-US" sz="2400" dirty="0">
                <a:hlinkClick r:id="rId3"/>
              </a:rPr>
              <a:t>https://wiki.python.org/moin/BeginnersGuide/NonProgrammers</a:t>
            </a:r>
            <a:endParaRPr lang="en-US" sz="2400" dirty="0"/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2400" b="1" dirty="0">
                <a:sym typeface="Wingdings" panose="05000000000000000000" pitchFamily="2" charset="2"/>
              </a:rPr>
              <a:t>Books, Tutorials, Resources for Programmers</a:t>
            </a:r>
            <a:br>
              <a:rPr lang="en-US" sz="2400" b="1" dirty="0">
                <a:sym typeface="Wingdings" panose="05000000000000000000" pitchFamily="2" charset="2"/>
              </a:rPr>
            </a:br>
            <a:r>
              <a:rPr lang="en-US" sz="2400" dirty="0">
                <a:hlinkClick r:id="rId4"/>
              </a:rPr>
              <a:t>https://wiki.python.org/moin/BeginnersGuide/Programmers</a:t>
            </a:r>
            <a:endParaRPr lang="en-US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308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85725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426464"/>
            <a:ext cx="7543800" cy="2919126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“Python is one of the world’s most popular programming languages.”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72000"/>
            <a:ext cx="9141714" cy="1428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5" y="4776180"/>
            <a:ext cx="9143999" cy="85725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</a:rPr>
              <a:t>WIRED: Python Is More Popular Than Ever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700" dirty="0">
                <a:hlinkClick r:id="rId2"/>
              </a:rPr>
              <a:t>https://www.wired.com/story/python-language-more-popular-than-ever/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4155-1CF3-4238-A7EC-412651BA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C588-81D1-4786-AFC1-F14D5063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Python is powerful... and fast;</a:t>
            </a:r>
            <a:br>
              <a:rPr lang="en-US" sz="4000" dirty="0"/>
            </a:br>
            <a:r>
              <a:rPr lang="en-US" sz="4000" dirty="0"/>
              <a:t>plays well with others;</a:t>
            </a:r>
            <a:br>
              <a:rPr lang="en-US" sz="4000" dirty="0"/>
            </a:br>
            <a:r>
              <a:rPr lang="en-US" sz="4000" dirty="0"/>
              <a:t>runs everywhere;</a:t>
            </a:r>
            <a:br>
              <a:rPr lang="en-US" sz="4000" dirty="0"/>
            </a:br>
            <a:r>
              <a:rPr lang="en-US" sz="4000" dirty="0"/>
              <a:t>is friendly &amp; easy to learn;</a:t>
            </a:r>
            <a:br>
              <a:rPr lang="en-US" sz="4000" dirty="0"/>
            </a:br>
            <a:r>
              <a:rPr lang="en-US" sz="4000" dirty="0"/>
              <a:t>is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7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85725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426464"/>
            <a:ext cx="7543800" cy="2919126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“Python is a programming language that lets you work quickly and integrate systems more effectively.”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72000"/>
            <a:ext cx="9141714" cy="1428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5" y="4776180"/>
            <a:ext cx="9143999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python.org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hlinkClick r:id="rId2"/>
              </a:rPr>
              <a:t>https://www.python.org/doc/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9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0647B0-44A5-45E1-B41D-BDEAB2D11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27540"/>
              </p:ext>
            </p:extLst>
          </p:nvPr>
        </p:nvGraphicFramePr>
        <p:xfrm>
          <a:off x="0" y="0"/>
          <a:ext cx="9144000" cy="638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58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85725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426464"/>
            <a:ext cx="7543800" cy="2919126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3600" i="1" dirty="0">
                <a:solidFill>
                  <a:srgbClr val="FFFFFF"/>
                </a:solidFill>
              </a:rPr>
              <a:t>“Failing to plan = Planning to fail.”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72000"/>
            <a:ext cx="9141714" cy="1428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5" y="4776180"/>
            <a:ext cx="9143999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Every Coach Ever</a:t>
            </a:r>
          </a:p>
          <a:p>
            <a:r>
              <a:rPr lang="en-US" dirty="0">
                <a:solidFill>
                  <a:srgbClr val="FFFFFF"/>
                </a:solidFill>
              </a:rPr>
              <a:t>Every Project Manager Ever</a:t>
            </a:r>
          </a:p>
        </p:txBody>
      </p:sp>
    </p:spTree>
    <p:extLst>
      <p:ext uri="{BB962C8B-B14F-4D97-AF65-F5344CB8AC3E}">
        <p14:creationId xmlns:p14="http://schemas.microsoft.com/office/powerpoint/2010/main" val="228647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8EE5-1947-4EF9-AF81-42698EC0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Process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32DF33-C1A0-44ED-B0A8-BF7506FDC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81740"/>
              </p:ext>
            </p:extLst>
          </p:nvPr>
        </p:nvGraphicFramePr>
        <p:xfrm>
          <a:off x="304800" y="1973179"/>
          <a:ext cx="8598568" cy="4411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75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85725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426464"/>
            <a:ext cx="7543800" cy="2919126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3600" i="1" dirty="0">
                <a:solidFill>
                  <a:srgbClr val="FFFFFF"/>
                </a:solidFill>
              </a:rPr>
              <a:t>“Let’s write some code!”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72000"/>
            <a:ext cx="9141714" cy="1428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5" y="4776180"/>
            <a:ext cx="9143999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@evansmith.dev							Evansmith.dev</a:t>
            </a:r>
          </a:p>
        </p:txBody>
      </p:sp>
    </p:spTree>
    <p:extLst>
      <p:ext uri="{BB962C8B-B14F-4D97-AF65-F5344CB8AC3E}">
        <p14:creationId xmlns:p14="http://schemas.microsoft.com/office/powerpoint/2010/main" val="319049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A30F-B7A1-41E6-A8C3-6E5D0B85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8988-D57B-4FE9-8D17-3BB4D7DC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https://www.linux.org/</a:t>
            </a:r>
            <a:endParaRPr lang="en-US" sz="4000" dirty="0"/>
          </a:p>
          <a:p>
            <a:r>
              <a:rPr lang="en-US" sz="4000" dirty="0">
                <a:hlinkClick r:id="rId3"/>
              </a:rPr>
              <a:t>https://www.python.org/ </a:t>
            </a:r>
            <a:endParaRPr lang="en-US" sz="4000" dirty="0"/>
          </a:p>
          <a:p>
            <a:r>
              <a:rPr lang="en-US" sz="4000" dirty="0">
                <a:hlinkClick r:id="rId4"/>
              </a:rPr>
              <a:t>https://code.visualstudio.com/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54202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{E289E96E-CE6E-41D2-A841-23FDA5D4C41B}tf56160789</Template>
  <TotalTime>0</TotalTime>
  <Words>303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Intro Python</vt:lpstr>
      <vt:lpstr>“Python is one of the world’s most popular programming languages.”</vt:lpstr>
      <vt:lpstr>Why Python?</vt:lpstr>
      <vt:lpstr>“Python is a programming language that lets you work quickly and integrate systems more effectively.”</vt:lpstr>
      <vt:lpstr>PowerPoint Presentation</vt:lpstr>
      <vt:lpstr>“Failing to plan = Planning to fail.”</vt:lpstr>
      <vt:lpstr>Process</vt:lpstr>
      <vt:lpstr>“Let’s write some code!”</vt:lpstr>
      <vt:lpstr>References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Evan Smith</dc:creator>
  <cp:keywords>python</cp:keywords>
  <dc:description>Twitter: @evansmithdev; Blog: evansmith.dev</dc:description>
  <cp:lastModifiedBy/>
  <cp:revision>1</cp:revision>
  <dcterms:created xsi:type="dcterms:W3CDTF">2020-03-03T02:55:02Z</dcterms:created>
  <dcterms:modified xsi:type="dcterms:W3CDTF">2020-03-06T03:26:29Z</dcterms:modified>
  <cp:category>software development</cp:category>
</cp:coreProperties>
</file>