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7" r:id="rId25"/>
    <p:sldId id="289" r:id="rId26"/>
    <p:sldId id="288" r:id="rId27"/>
    <p:sldId id="290" r:id="rId28"/>
    <p:sldId id="292" r:id="rId29"/>
    <p:sldId id="293" r:id="rId30"/>
    <p:sldId id="294" r:id="rId31"/>
    <p:sldId id="301" r:id="rId32"/>
    <p:sldId id="302" r:id="rId33"/>
    <p:sldId id="304" r:id="rId34"/>
    <p:sldId id="303" r:id="rId35"/>
    <p:sldId id="300" r:id="rId36"/>
    <p:sldId id="291" r:id="rId37"/>
    <p:sldId id="281" r:id="rId38"/>
    <p:sldId id="282" r:id="rId39"/>
    <p:sldId id="283" r:id="rId40"/>
    <p:sldId id="284" r:id="rId41"/>
    <p:sldId id="285" r:id="rId42"/>
    <p:sldId id="286" r:id="rId43"/>
    <p:sldId id="295" r:id="rId44"/>
    <p:sldId id="298" r:id="rId45"/>
    <p:sldId id="299" r:id="rId46"/>
    <p:sldId id="296" r:id="rId47"/>
    <p:sldId id="297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8FF"/>
    <a:srgbClr val="1AC753"/>
    <a:srgbClr val="0000FF"/>
    <a:srgbClr val="FFF8D4"/>
    <a:srgbClr val="E88E9D"/>
    <a:srgbClr val="EAD66F"/>
    <a:srgbClr val="C2B25D"/>
    <a:srgbClr val="FFEA79"/>
    <a:srgbClr val="0080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3160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FEAD-68D7-EE4B-A194-60FBEF693A60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8984" y="322492"/>
            <a:ext cx="7095482" cy="6349067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65474" y="819668"/>
            <a:ext cx="3082810" cy="5354714"/>
            <a:chOff x="2241906" y="930996"/>
            <a:chExt cx="2288940" cy="4243374"/>
          </a:xfrm>
        </p:grpSpPr>
        <p:sp>
          <p:nvSpPr>
            <p:cNvPr id="4" name="Rectangle 3"/>
            <p:cNvSpPr/>
            <p:nvPr/>
          </p:nvSpPr>
          <p:spPr>
            <a:xfrm>
              <a:off x="2241907" y="1270073"/>
              <a:ext cx="2288939" cy="390429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41906" y="930996"/>
              <a:ext cx="2288939" cy="227358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1687" y="1332792"/>
              <a:ext cx="1489378" cy="103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970377" y="2367590"/>
            <a:ext cx="265186" cy="2869038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49262" y="2327226"/>
            <a:ext cx="976635" cy="329453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70377" y="2656679"/>
            <a:ext cx="957599" cy="2942826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24224" y="2327225"/>
            <a:ext cx="375746" cy="3011329"/>
          </a:xfrm>
          <a:prstGeom prst="round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6239306" y="1745511"/>
            <a:ext cx="360888" cy="1197081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65282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64341" y="304923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42357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564341" y="381473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212323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25114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0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8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0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8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5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0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6778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6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72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14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3070" y="550593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2095019">
            <a:off x="4201674" y="2949745"/>
            <a:ext cx="1122009" cy="125037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53A8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53A8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116776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683752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05980" y="2506075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9666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2114" y="2529154"/>
            <a:ext cx="1073825" cy="744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9666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57134" y="3187793"/>
            <a:ext cx="983785" cy="1186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43776" y="3390996"/>
            <a:ext cx="810501" cy="813729"/>
            <a:chOff x="2858712" y="3390996"/>
            <a:chExt cx="810501" cy="813729"/>
          </a:xfrm>
        </p:grpSpPr>
        <p:sp>
          <p:nvSpPr>
            <p:cNvPr id="37" name="Rectangle 36"/>
            <p:cNvSpPr/>
            <p:nvPr/>
          </p:nvSpPr>
          <p:spPr>
            <a:xfrm rot="13178596">
              <a:off x="3124081" y="3468507"/>
              <a:ext cx="289887" cy="59135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3178596">
              <a:off x="3220970" y="3466641"/>
              <a:ext cx="91604" cy="59135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3178596">
              <a:off x="3334887" y="3475024"/>
              <a:ext cx="289887" cy="69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3178596">
              <a:off x="3379326" y="3390996"/>
              <a:ext cx="289887" cy="130256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3178596">
              <a:off x="2858712" y="3964215"/>
              <a:ext cx="289887" cy="24051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3178596">
              <a:off x="2896143" y="4094893"/>
              <a:ext cx="113837" cy="10209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3178596">
              <a:off x="3375602" y="3397737"/>
              <a:ext cx="289887" cy="125760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4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1062" y="1019318"/>
            <a:ext cx="5451231" cy="47478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2734" y="2478244"/>
            <a:ext cx="1073825" cy="1762312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0313" y="2325192"/>
            <a:ext cx="1073825" cy="1026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399292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8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1984" y="2237375"/>
            <a:ext cx="301970" cy="971868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4022" y="2021062"/>
            <a:ext cx="426305" cy="1472624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4131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3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8425" y="1369365"/>
            <a:ext cx="1340153" cy="1257142"/>
            <a:chOff x="2242959" y="1882928"/>
            <a:chExt cx="2773685" cy="2780163"/>
          </a:xfrm>
        </p:grpSpPr>
        <p:sp>
          <p:nvSpPr>
            <p:cNvPr id="7" name="Rounded Rectangle 6"/>
            <p:cNvSpPr/>
            <p:nvPr/>
          </p:nvSpPr>
          <p:spPr>
            <a:xfrm>
              <a:off x="2242959" y="1882928"/>
              <a:ext cx="2773685" cy="2780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825077" y="2475326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825077" y="2757878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25077" y="3034053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825077" y="3301451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825077" y="3593235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825077" y="3867162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825077" y="4154560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49574" y="2478244"/>
              <a:ext cx="1073825" cy="1762312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47153" y="2325192"/>
              <a:ext cx="1073825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34705" y="2506554"/>
              <a:ext cx="698721" cy="467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68005" y="2878879"/>
              <a:ext cx="92371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16821" y="2864441"/>
              <a:ext cx="340188" cy="117844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168005" y="2982285"/>
              <a:ext cx="333557" cy="105263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57009" y="2859984"/>
              <a:ext cx="143667" cy="10771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9527986">
              <a:off x="4284485" y="2729732"/>
              <a:ext cx="125707" cy="347734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474009">
              <a:off x="4174022" y="2021062"/>
              <a:ext cx="426305" cy="1472624"/>
              <a:chOff x="4830716" y="2679700"/>
              <a:chExt cx="144681" cy="65903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830716" y="2837986"/>
                <a:ext cx="144681" cy="389189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81657" y="2837986"/>
                <a:ext cx="45719" cy="389189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30716" y="3227175"/>
                <a:ext cx="14468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830716" y="3253012"/>
                <a:ext cx="144681" cy="85725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830716" y="2679700"/>
                <a:ext cx="144681" cy="158286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4878482" y="2679700"/>
                <a:ext cx="48894" cy="5662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30716" y="3250651"/>
                <a:ext cx="144681" cy="82766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2667712" y="2241283"/>
              <a:ext cx="24687" cy="2063453"/>
            </a:xfrm>
            <a:prstGeom prst="line">
              <a:avLst/>
            </a:prstGeom>
            <a:ln w="28575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681" y="4101640"/>
              <a:ext cx="1335610" cy="201473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9934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9D9D9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rgbClr val="D9D9D9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40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1467" y="1398144"/>
            <a:ext cx="174898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19685" y="163723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19685" y="17650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719685" y="1889884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19685" y="201079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719685" y="2142736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19685" y="22666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19685" y="2396558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79838" y="1638557"/>
            <a:ext cx="518837" cy="796887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78668" y="1569349"/>
            <a:ext cx="518837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69287" y="1651358"/>
            <a:ext cx="337599" cy="211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68544" y="1819717"/>
            <a:ext cx="44631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247180" y="1813188"/>
            <a:ext cx="164368" cy="53287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544" y="1866475"/>
            <a:ext cx="161164" cy="475985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11547" y="1811173"/>
            <a:ext cx="69415" cy="4870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9527986">
            <a:off x="4424823" y="1752275"/>
            <a:ext cx="60737" cy="157239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19474009">
            <a:off x="4371451" y="1431827"/>
            <a:ext cx="205976" cy="665895"/>
            <a:chOff x="4830716" y="2679700"/>
            <a:chExt cx="144681" cy="659037"/>
          </a:xfrm>
        </p:grpSpPr>
        <p:sp>
          <p:nvSpPr>
            <p:cNvPr id="26" name="Rectangle 25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643652" y="1531407"/>
            <a:ext cx="11928" cy="933058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16595" y="2372628"/>
            <a:ext cx="645323" cy="9110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9698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809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136705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90062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 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594935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7786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Gas Jot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841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16" name="Rectangle 15"/>
          <p:cNvSpPr/>
          <p:nvPr/>
        </p:nvSpPr>
        <p:spPr>
          <a:xfrm rot="10800396">
            <a:off x="5636604" y="1867616"/>
            <a:ext cx="186871" cy="381210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396">
            <a:off x="5636629" y="1822835"/>
            <a:ext cx="186871" cy="447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0800396">
            <a:off x="5636634" y="1758342"/>
            <a:ext cx="186871" cy="83967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396">
            <a:off x="5636573" y="2248826"/>
            <a:ext cx="186871" cy="15504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396">
            <a:off x="5693479" y="2344761"/>
            <a:ext cx="73383" cy="65815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396">
            <a:off x="5636634" y="1763553"/>
            <a:ext cx="186871" cy="81069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396">
            <a:off x="5698635" y="1732119"/>
            <a:ext cx="57138" cy="513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4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775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9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65" y="433294"/>
            <a:ext cx="9196293" cy="451970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765" y="1413085"/>
            <a:ext cx="91962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9311" y="2220413"/>
            <a:ext cx="599960" cy="1786029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885703" y="-7479140"/>
            <a:ext cx="19633030" cy="6447919"/>
            <a:chOff x="-5503599" y="1413085"/>
            <a:chExt cx="19633030" cy="6447919"/>
          </a:xfrm>
        </p:grpSpPr>
        <p:sp>
          <p:nvSpPr>
            <p:cNvPr id="35" name="TextBox 34"/>
            <p:cNvSpPr txBox="1"/>
            <p:nvPr/>
          </p:nvSpPr>
          <p:spPr>
            <a:xfrm>
              <a:off x="-5503599" y="1413085"/>
              <a:ext cx="19633030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300" dirty="0" smtClean="0">
                  <a:solidFill>
                    <a:schemeClr val="bg1"/>
                  </a:solidFill>
                  <a:latin typeface="Average Sans"/>
                  <a:cs typeface="Average Sans"/>
                </a:rPr>
                <a:t>GAS JOT</a:t>
              </a:r>
              <a:endParaRPr lang="en-US" sz="41300" dirty="0">
                <a:solidFill>
                  <a:schemeClr val="bg1"/>
                </a:solidFill>
                <a:latin typeface="Average Sans"/>
                <a:cs typeface="Average San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728951" y="3361768"/>
              <a:ext cx="1486517" cy="4497294"/>
              <a:chOff x="6510409" y="1891462"/>
              <a:chExt cx="345921" cy="102525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510409" y="1919636"/>
                <a:ext cx="345921" cy="997078"/>
                <a:chOff x="6510409" y="1919636"/>
                <a:chExt cx="345921" cy="99707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 rot="10800396">
                  <a:off x="6510827" y="2096219"/>
                  <a:ext cx="345447" cy="576066"/>
                </a:xfrm>
                <a:prstGeom prst="rect">
                  <a:avLst/>
                </a:prstGeom>
                <a:solidFill>
                  <a:srgbClr val="FFEA7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rot="10800396">
                  <a:off x="6510874" y="2028549"/>
                  <a:ext cx="345447" cy="6767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 rot="10800396">
                  <a:off x="6510409" y="1919636"/>
                  <a:ext cx="345447" cy="126887"/>
                </a:xfrm>
                <a:prstGeom prst="round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0800396">
                  <a:off x="6510768" y="2672305"/>
                  <a:ext cx="345447" cy="234270"/>
                </a:xfrm>
                <a:prstGeom prst="triangle">
                  <a:avLst/>
                </a:prstGeom>
                <a:solidFill>
                  <a:schemeClr val="bg2">
                    <a:lumMod val="90000"/>
                  </a:schemeClr>
                </a:solidFill>
                <a:ln w="31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10800396">
                  <a:off x="6615966" y="2817258"/>
                  <a:ext cx="135655" cy="9945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10800396">
                  <a:off x="6510883" y="1938965"/>
                  <a:ext cx="345447" cy="122508"/>
                </a:xfrm>
                <a:prstGeom prst="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 rot="10800396">
                <a:off x="6628852" y="1891462"/>
                <a:ext cx="105625" cy="780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Oval 3"/>
          <p:cNvSpPr/>
          <p:nvPr/>
        </p:nvSpPr>
        <p:spPr>
          <a:xfrm>
            <a:off x="1758462" y="1944077"/>
            <a:ext cx="1533769" cy="15337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3846" y="2579077"/>
            <a:ext cx="1934308" cy="2432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31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15780" y="3534337"/>
            <a:ext cx="2740276" cy="2740693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45370" y="4117959"/>
            <a:ext cx="1705923" cy="1717479"/>
            <a:chOff x="2840601" y="3390996"/>
            <a:chExt cx="1705923" cy="1717479"/>
          </a:xfrm>
        </p:grpSpPr>
        <p:sp>
          <p:nvSpPr>
            <p:cNvPr id="5" name="Rectangle 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6031669" y="210736"/>
            <a:ext cx="2740276" cy="2740693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561259" y="794358"/>
            <a:ext cx="1705923" cy="1717479"/>
            <a:chOff x="2840601" y="3390996"/>
            <a:chExt cx="1705923" cy="1717479"/>
          </a:xfrm>
        </p:grpSpPr>
        <p:sp>
          <p:nvSpPr>
            <p:cNvPr id="36" name="Rectangle 35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423880" y="245848"/>
            <a:ext cx="2740276" cy="274069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953470" y="829470"/>
            <a:ext cx="1705923" cy="1717479"/>
            <a:chOff x="2840601" y="3390996"/>
            <a:chExt cx="1705923" cy="1717479"/>
          </a:xfrm>
        </p:grpSpPr>
        <p:sp>
          <p:nvSpPr>
            <p:cNvPr id="45" name="Rectangle 4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5377613" y="3534337"/>
            <a:ext cx="2740276" cy="2740693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907203" y="4117959"/>
            <a:ext cx="1705923" cy="1717479"/>
            <a:chOff x="2840601" y="3390996"/>
            <a:chExt cx="1705923" cy="1717479"/>
          </a:xfrm>
        </p:grpSpPr>
        <p:sp>
          <p:nvSpPr>
            <p:cNvPr id="54" name="Rectangle 53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85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418" y="4431813"/>
            <a:ext cx="2350735" cy="128644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148165" y="549728"/>
            <a:ext cx="2383148" cy="2381051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21066" y="820372"/>
            <a:ext cx="1837346" cy="1839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2038" y="474108"/>
            <a:ext cx="2383148" cy="2381051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121966" y="1101695"/>
            <a:ext cx="1271700" cy="1279442"/>
            <a:chOff x="2840601" y="3390996"/>
            <a:chExt cx="1705923" cy="1717479"/>
          </a:xfrm>
        </p:grpSpPr>
        <p:sp>
          <p:nvSpPr>
            <p:cNvPr id="45" name="Rectangle 4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33751" y="1126003"/>
            <a:ext cx="1271700" cy="1279442"/>
            <a:chOff x="2840601" y="3390996"/>
            <a:chExt cx="1705923" cy="1717479"/>
          </a:xfrm>
        </p:grpSpPr>
        <p:sp>
          <p:nvSpPr>
            <p:cNvPr id="71" name="Rectangle 70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4235540" y="3530590"/>
            <a:ext cx="2383148" cy="2381051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512714" y="3806715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4821126" y="4106865"/>
            <a:ext cx="1271700" cy="1279442"/>
            <a:chOff x="2840601" y="3390996"/>
            <a:chExt cx="1705923" cy="1717479"/>
          </a:xfrm>
        </p:grpSpPr>
        <p:sp>
          <p:nvSpPr>
            <p:cNvPr id="82" name="Rectangle 81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Oval 88"/>
          <p:cNvSpPr/>
          <p:nvPr/>
        </p:nvSpPr>
        <p:spPr>
          <a:xfrm>
            <a:off x="453041" y="3330797"/>
            <a:ext cx="2383148" cy="2381051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22984" y="3702147"/>
            <a:ext cx="1643263" cy="16383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038627" y="3907072"/>
            <a:ext cx="1271700" cy="1279442"/>
            <a:chOff x="2840601" y="3390996"/>
            <a:chExt cx="1705923" cy="1717479"/>
          </a:xfrm>
        </p:grpSpPr>
        <p:sp>
          <p:nvSpPr>
            <p:cNvPr id="92" name="Rectangle 91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1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45839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20869" y="2655961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87398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20869" y="309142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29943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20869" y="3496995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15017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820869" y="393246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72265" y="2251148"/>
            <a:ext cx="195557" cy="2063453"/>
            <a:chOff x="2472265" y="2256778"/>
            <a:chExt cx="195557" cy="2063453"/>
          </a:xfrm>
        </p:grpSpPr>
        <p:grpSp>
          <p:nvGrpSpPr>
            <p:cNvPr id="9" name="Group 8"/>
            <p:cNvGrpSpPr/>
            <p:nvPr/>
          </p:nvGrpSpPr>
          <p:grpSpPr>
            <a:xfrm>
              <a:off x="2472265" y="2451368"/>
              <a:ext cx="195557" cy="102278"/>
              <a:chOff x="2472265" y="2451368"/>
              <a:chExt cx="195557" cy="10227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72265" y="2658456"/>
              <a:ext cx="195557" cy="102278"/>
              <a:chOff x="2472265" y="2451368"/>
              <a:chExt cx="195557" cy="10227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472265" y="2854442"/>
              <a:ext cx="195557" cy="102278"/>
              <a:chOff x="2472265" y="2451368"/>
              <a:chExt cx="195557" cy="10227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472265" y="3054866"/>
              <a:ext cx="195557" cy="102278"/>
              <a:chOff x="2472265" y="2451368"/>
              <a:chExt cx="195557" cy="10227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72265" y="3248761"/>
              <a:ext cx="195557" cy="102278"/>
              <a:chOff x="2472265" y="2451368"/>
              <a:chExt cx="195557" cy="10227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472265" y="3455849"/>
              <a:ext cx="195557" cy="102278"/>
              <a:chOff x="2472265" y="2451368"/>
              <a:chExt cx="195557" cy="10227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472265" y="3651835"/>
              <a:ext cx="195557" cy="102278"/>
              <a:chOff x="2472265" y="2451368"/>
              <a:chExt cx="195557" cy="10227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472265" y="3852259"/>
              <a:ext cx="195557" cy="102278"/>
              <a:chOff x="2472265" y="2451368"/>
              <a:chExt cx="195557" cy="102278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72265" y="4034924"/>
              <a:ext cx="195557" cy="102278"/>
              <a:chOff x="2472265" y="2451368"/>
              <a:chExt cx="195557" cy="10227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472265" y="4217953"/>
              <a:ext cx="195557" cy="102278"/>
              <a:chOff x="2472265" y="2451368"/>
              <a:chExt cx="195557" cy="102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72265" y="2256778"/>
              <a:ext cx="195557" cy="102278"/>
              <a:chOff x="2472265" y="2451368"/>
              <a:chExt cx="195557" cy="102278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150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1826" y="175964"/>
            <a:ext cx="2383148" cy="2381051"/>
            <a:chOff x="241826" y="175964"/>
            <a:chExt cx="2383148" cy="2381051"/>
          </a:xfrm>
        </p:grpSpPr>
        <p:sp>
          <p:nvSpPr>
            <p:cNvPr id="79" name="Oval 78"/>
            <p:cNvSpPr/>
            <p:nvPr/>
          </p:nvSpPr>
          <p:spPr>
            <a:xfrm>
              <a:off x="241826" y="175964"/>
              <a:ext cx="2383148" cy="2381051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19000" y="452089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827412" y="752239"/>
              <a:ext cx="1271700" cy="1279442"/>
              <a:chOff x="2840601" y="3390996"/>
              <a:chExt cx="1705923" cy="1717479"/>
            </a:xfrm>
          </p:grpSpPr>
          <p:sp>
            <p:nvSpPr>
              <p:cNvPr id="82" name="Rectangle 81"/>
              <p:cNvSpPr/>
              <p:nvPr/>
            </p:nvSpPr>
            <p:spPr>
              <a:xfrm rot="13178596">
                <a:off x="3401279" y="3554895"/>
                <a:ext cx="609012" cy="125044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3178596">
                <a:off x="3604829" y="3550950"/>
                <a:ext cx="192447" cy="1250446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13178596">
                <a:off x="3844152" y="3568676"/>
                <a:ext cx="609012" cy="14689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 rot="13178596">
                <a:off x="3937512" y="3390996"/>
                <a:ext cx="609012" cy="275430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13178596">
                <a:off x="2840601" y="4599910"/>
                <a:ext cx="609012" cy="50856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3178596">
                <a:off x="2916063" y="4876232"/>
                <a:ext cx="239155" cy="2158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13178596">
                <a:off x="3900839" y="3485290"/>
                <a:ext cx="609012" cy="175483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Oval 41"/>
          <p:cNvSpPr/>
          <p:nvPr/>
        </p:nvSpPr>
        <p:spPr>
          <a:xfrm>
            <a:off x="3350155" y="180420"/>
            <a:ext cx="2383148" cy="238105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36458" y="450170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3753">
            <a:off x="3744035" y="565218"/>
            <a:ext cx="1613647" cy="1598705"/>
          </a:xfrm>
          <a:prstGeom prst="plus">
            <a:avLst>
              <a:gd name="adj" fmla="val 44905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582" y="3126659"/>
            <a:ext cx="2383148" cy="2381051"/>
            <a:chOff x="1403538" y="2697008"/>
            <a:chExt cx="2383148" cy="2381051"/>
          </a:xfrm>
        </p:grpSpPr>
        <p:sp>
          <p:nvSpPr>
            <p:cNvPr id="62" name="Oval 61"/>
            <p:cNvSpPr/>
            <p:nvPr/>
          </p:nvSpPr>
          <p:spPr>
            <a:xfrm>
              <a:off x="1403538" y="2697008"/>
              <a:ext cx="2383148" cy="2381051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680712" y="2973133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1966444" y="3227923"/>
              <a:ext cx="1271700" cy="1279442"/>
              <a:chOff x="2840601" y="3390996"/>
              <a:chExt cx="1705923" cy="1717479"/>
            </a:xfrm>
          </p:grpSpPr>
          <p:sp>
            <p:nvSpPr>
              <p:cNvPr id="65" name="Rectangle 64"/>
              <p:cNvSpPr/>
              <p:nvPr/>
            </p:nvSpPr>
            <p:spPr>
              <a:xfrm rot="13178596">
                <a:off x="3401279" y="3554895"/>
                <a:ext cx="609012" cy="125044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3178596">
                <a:off x="3604829" y="3550950"/>
                <a:ext cx="192447" cy="1250446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3178596">
                <a:off x="3844152" y="3568676"/>
                <a:ext cx="609012" cy="14689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 rot="13178596">
                <a:off x="3937512" y="3390996"/>
                <a:ext cx="609012" cy="275430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Isosceles Triangle 98"/>
              <p:cNvSpPr/>
              <p:nvPr/>
            </p:nvSpPr>
            <p:spPr>
              <a:xfrm rot="13178596">
                <a:off x="2840601" y="4599910"/>
                <a:ext cx="609012" cy="50856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13178596">
                <a:off x="2916063" y="4876232"/>
                <a:ext cx="239155" cy="2158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3178596">
                <a:off x="3900839" y="3485290"/>
                <a:ext cx="609012" cy="175483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 rot="10800000">
            <a:off x="289306" y="2563282"/>
            <a:ext cx="2121511" cy="1128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51362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93380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35925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7484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49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76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94</Words>
  <Application>Microsoft Macintosh PowerPoint</Application>
  <PresentationFormat>On-screen Show (4:3)</PresentationFormat>
  <Paragraphs>42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Latta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Evans</dc:creator>
  <cp:lastModifiedBy>Paul Evans</cp:lastModifiedBy>
  <cp:revision>72</cp:revision>
  <dcterms:created xsi:type="dcterms:W3CDTF">2015-09-10T17:33:14Z</dcterms:created>
  <dcterms:modified xsi:type="dcterms:W3CDTF">2015-09-15T17:49:27Z</dcterms:modified>
</cp:coreProperties>
</file>