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7" r:id="rId25"/>
    <p:sldId id="289" r:id="rId26"/>
    <p:sldId id="288" r:id="rId27"/>
    <p:sldId id="290" r:id="rId28"/>
    <p:sldId id="292" r:id="rId29"/>
    <p:sldId id="293" r:id="rId30"/>
    <p:sldId id="294" r:id="rId31"/>
    <p:sldId id="301" r:id="rId32"/>
    <p:sldId id="302" r:id="rId33"/>
    <p:sldId id="304" r:id="rId34"/>
    <p:sldId id="303" r:id="rId35"/>
    <p:sldId id="300" r:id="rId36"/>
    <p:sldId id="291" r:id="rId37"/>
    <p:sldId id="281" r:id="rId38"/>
    <p:sldId id="282" r:id="rId39"/>
    <p:sldId id="283" r:id="rId40"/>
    <p:sldId id="284" r:id="rId41"/>
    <p:sldId id="285" r:id="rId42"/>
    <p:sldId id="286" r:id="rId43"/>
    <p:sldId id="295" r:id="rId44"/>
    <p:sldId id="298" r:id="rId45"/>
    <p:sldId id="299" r:id="rId46"/>
    <p:sldId id="296" r:id="rId47"/>
    <p:sldId id="29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8FF"/>
    <a:srgbClr val="1AC753"/>
    <a:srgbClr val="0000FF"/>
    <a:srgbClr val="FFF8D4"/>
    <a:srgbClr val="E88E9D"/>
    <a:srgbClr val="EAD66F"/>
    <a:srgbClr val="C2B25D"/>
    <a:srgbClr val="FFEA79"/>
    <a:srgbClr val="0080FF"/>
    <a:srgbClr val="FF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2440" y="-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8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0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8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0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3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6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7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0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8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0FEAD-68D7-EE4B-A194-60FBEF693A60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48984" y="322492"/>
            <a:ext cx="7095482" cy="6349067"/>
          </a:xfrm>
          <a:prstGeom prst="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65474" y="819668"/>
            <a:ext cx="3082810" cy="5354714"/>
            <a:chOff x="2241906" y="930996"/>
            <a:chExt cx="2288940" cy="4243374"/>
          </a:xfrm>
        </p:grpSpPr>
        <p:sp>
          <p:nvSpPr>
            <p:cNvPr id="4" name="Rectangle 3"/>
            <p:cNvSpPr/>
            <p:nvPr/>
          </p:nvSpPr>
          <p:spPr>
            <a:xfrm>
              <a:off x="2241907" y="1270073"/>
              <a:ext cx="2288939" cy="390429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241906" y="930996"/>
              <a:ext cx="2288939" cy="227358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41687" y="1332792"/>
              <a:ext cx="1489378" cy="1034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5970377" y="2367590"/>
            <a:ext cx="265186" cy="2869038"/>
          </a:xfrm>
          <a:prstGeom prst="round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249262" y="2327226"/>
            <a:ext cx="976635" cy="329453"/>
          </a:xfrm>
          <a:prstGeom prst="round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970377" y="2656679"/>
            <a:ext cx="957599" cy="2942826"/>
          </a:xfrm>
          <a:prstGeom prst="round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224224" y="2327225"/>
            <a:ext cx="375746" cy="3011329"/>
          </a:xfrm>
          <a:prstGeom prst="round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6239306" y="1745511"/>
            <a:ext cx="360888" cy="1197081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25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4341" y="2652826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564341" y="3049236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64341" y="3423576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564341" y="3814738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64341" y="4212323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64341" y="2251148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flaticon-pencil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36672">
            <a:off x="3986322" y="2524494"/>
            <a:ext cx="586489" cy="58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4341" y="2981414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64341" y="3543637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64341" y="4104900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64341" y="2434399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flaticon-pencil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36672">
            <a:off x="3986322" y="2524494"/>
            <a:ext cx="586489" cy="58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6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4341" y="2981414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64341" y="3543637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64341" y="4104900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64341" y="2434399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90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4341" y="2981414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64341" y="3543637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64341" y="4104900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64341" y="2434399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08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4341" y="2981414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64341" y="3543637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64341" y="4104900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64341" y="2434399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53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4341" y="2981414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64341" y="3543637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64341" y="4104900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64341" y="2434399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0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4341" y="2981414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64341" y="3543637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64341" y="4104900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64341" y="2434399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886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54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206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47153" y="2478244"/>
            <a:ext cx="1073825" cy="1762312"/>
          </a:xfrm>
          <a:prstGeom prst="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6426" y="2864440"/>
            <a:ext cx="130882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4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6925" y="1582714"/>
            <a:ext cx="8952295" cy="3610845"/>
          </a:xfrm>
          <a:prstGeom prst="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11299" y="2257072"/>
            <a:ext cx="1974742" cy="2317127"/>
            <a:chOff x="2465474" y="819668"/>
            <a:chExt cx="4462502" cy="5354714"/>
          </a:xfrm>
        </p:grpSpPr>
        <p:sp>
          <p:nvSpPr>
            <p:cNvPr id="4" name="Rectangle 3"/>
            <p:cNvSpPr/>
            <p:nvPr/>
          </p:nvSpPr>
          <p:spPr>
            <a:xfrm>
              <a:off x="2465475" y="1247549"/>
              <a:ext cx="3082809" cy="4926833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465474" y="819668"/>
              <a:ext cx="3082809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03911" y="1326694"/>
              <a:ext cx="2005937" cy="1305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rgbClr val="D2E4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239306" y="1745511"/>
              <a:ext cx="360888" cy="1197081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439930" y="2092196"/>
            <a:ext cx="72467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>
                <a:solidFill>
                  <a:schemeClr val="bg1"/>
                </a:solidFill>
                <a:latin typeface="Average Sans"/>
                <a:cs typeface="Average Sans"/>
              </a:rPr>
              <a:t>Gas Jot</a:t>
            </a:r>
            <a:endParaRPr lang="en-US" sz="166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</p:spTree>
    <p:extLst>
      <p:ext uri="{BB962C8B-B14F-4D97-AF65-F5344CB8AC3E}">
        <p14:creationId xmlns:p14="http://schemas.microsoft.com/office/powerpoint/2010/main" val="6778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rgbClr val="E88E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rgbClr val="E88E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rgbClr val="E88E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rgbClr val="E88E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rgbClr val="E88E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rgbClr val="E88E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rgbClr val="E88E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7153" y="2478244"/>
            <a:ext cx="1073825" cy="1762312"/>
          </a:xfrm>
          <a:prstGeom prst="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6426" y="2864440"/>
            <a:ext cx="130882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51148"/>
            <a:ext cx="24687" cy="2063453"/>
          </a:xfrm>
          <a:prstGeom prst="line">
            <a:avLst/>
          </a:prstGeom>
          <a:ln w="3175" cmpd="sng">
            <a:solidFill>
              <a:srgbClr val="008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88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7153" y="2478244"/>
            <a:ext cx="1073825" cy="1762312"/>
          </a:xfrm>
          <a:prstGeom prst="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6426" y="2864440"/>
            <a:ext cx="130882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3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7153" y="2478244"/>
            <a:ext cx="1073825" cy="1762312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690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9574" y="2478244"/>
            <a:ext cx="1073825" cy="1762312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8681" y="4101640"/>
            <a:ext cx="1335610" cy="201473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1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628133" y="1563123"/>
            <a:ext cx="3801689" cy="3753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9574" y="2478244"/>
            <a:ext cx="1073825" cy="1762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8681" y="4101640"/>
            <a:ext cx="1335610" cy="20147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 rot="19474009">
            <a:off x="4059762" y="1966356"/>
            <a:ext cx="426305" cy="1472624"/>
            <a:chOff x="4830716" y="2679700"/>
            <a:chExt cx="144681" cy="659037"/>
          </a:xfrm>
        </p:grpSpPr>
        <p:sp>
          <p:nvSpPr>
            <p:cNvPr id="37" name="Rectangle 36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161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628133" y="1563123"/>
            <a:ext cx="3801689" cy="3753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9574" y="2478244"/>
            <a:ext cx="1073825" cy="1762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8681" y="4101640"/>
            <a:ext cx="1335610" cy="20147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 rot="19474009">
            <a:off x="4059762" y="1966356"/>
            <a:ext cx="426305" cy="1472624"/>
            <a:chOff x="4830716" y="2679700"/>
            <a:chExt cx="144681" cy="659037"/>
          </a:xfrm>
        </p:grpSpPr>
        <p:sp>
          <p:nvSpPr>
            <p:cNvPr id="37" name="Rectangle 36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721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628133" y="1563123"/>
            <a:ext cx="3801689" cy="3753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9574" y="2478244"/>
            <a:ext cx="1073825" cy="176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8681" y="4101640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 rot="19474009">
            <a:off x="4059762" y="1966356"/>
            <a:ext cx="426305" cy="1472624"/>
            <a:chOff x="4830716" y="2679700"/>
            <a:chExt cx="144681" cy="659037"/>
          </a:xfrm>
        </p:grpSpPr>
        <p:sp>
          <p:nvSpPr>
            <p:cNvPr id="37" name="Rectangle 36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514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628133" y="1563123"/>
            <a:ext cx="3801689" cy="3753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79021" y="2478244"/>
            <a:ext cx="1073825" cy="176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76600" y="2310336"/>
            <a:ext cx="1073825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67865" y="2506554"/>
            <a:ext cx="698721" cy="467119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01165" y="2878879"/>
            <a:ext cx="92371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49981" y="2864441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01165" y="2982285"/>
            <a:ext cx="333557" cy="1052639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016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51841" y="4101640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rot="19474009">
            <a:off x="4023187" y="2310379"/>
            <a:ext cx="426305" cy="869646"/>
          </a:xfrm>
          <a:prstGeom prst="rect">
            <a:avLst/>
          </a:prstGeom>
          <a:solidFill>
            <a:srgbClr val="FFEA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9474009">
            <a:off x="4172488" y="2307885"/>
            <a:ext cx="134712" cy="869646"/>
          </a:xfrm>
          <a:prstGeom prst="rect">
            <a:avLst/>
          </a:prstGeom>
          <a:solidFill>
            <a:srgbClr val="EAD6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9474009">
            <a:off x="4304890" y="3090032"/>
            <a:ext cx="426305" cy="1021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19474009">
            <a:off x="4364274" y="3128795"/>
            <a:ext cx="426305" cy="191553"/>
          </a:xfrm>
          <a:prstGeom prst="round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9474009">
            <a:off x="3668570" y="2069974"/>
            <a:ext cx="426305" cy="353691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19474009">
            <a:off x="3729829" y="2076573"/>
            <a:ext cx="167407" cy="150143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9474009">
            <a:off x="4359299" y="3125108"/>
            <a:ext cx="426305" cy="184941"/>
          </a:xfrm>
          <a:prstGeom prst="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20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93070" y="550593"/>
            <a:ext cx="6554105" cy="5568101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79021" y="2478244"/>
            <a:ext cx="1073825" cy="176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76600" y="2310336"/>
            <a:ext cx="1073825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67865" y="2506554"/>
            <a:ext cx="698721" cy="467119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01165" y="2878879"/>
            <a:ext cx="92371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49981" y="2864441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01165" y="2982285"/>
            <a:ext cx="333557" cy="1052639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016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51841" y="4101640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9474009">
            <a:off x="4023187" y="2310379"/>
            <a:ext cx="426305" cy="869646"/>
          </a:xfrm>
          <a:prstGeom prst="rect">
            <a:avLst/>
          </a:prstGeom>
          <a:solidFill>
            <a:srgbClr val="FFEA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9474009">
            <a:off x="4172488" y="2307885"/>
            <a:ext cx="134712" cy="869646"/>
          </a:xfrm>
          <a:prstGeom prst="rect">
            <a:avLst/>
          </a:prstGeom>
          <a:solidFill>
            <a:srgbClr val="EAD6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9474009">
            <a:off x="4304890" y="3090032"/>
            <a:ext cx="426305" cy="1021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19474009">
            <a:off x="4364274" y="3128795"/>
            <a:ext cx="426305" cy="191553"/>
          </a:xfrm>
          <a:prstGeom prst="round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9474009">
            <a:off x="3668570" y="2069974"/>
            <a:ext cx="426305" cy="353691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19474009">
            <a:off x="3729829" y="2076573"/>
            <a:ext cx="167407" cy="150143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9474009">
            <a:off x="4359299" y="3125108"/>
            <a:ext cx="426305" cy="184941"/>
          </a:xfrm>
          <a:prstGeom prst="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45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58848" y="552531"/>
            <a:ext cx="6554105" cy="5568101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79021" y="2478244"/>
            <a:ext cx="1073825" cy="176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76600" y="2310336"/>
            <a:ext cx="1073825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67865" y="2506554"/>
            <a:ext cx="698721" cy="467119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01165" y="2878879"/>
            <a:ext cx="92371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49981" y="2864441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01165" y="2878879"/>
            <a:ext cx="333557" cy="1156045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016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51841" y="4101640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2095019">
            <a:off x="4201674" y="2949745"/>
            <a:ext cx="1122009" cy="1250374"/>
            <a:chOff x="3668570" y="2069974"/>
            <a:chExt cx="1122009" cy="1250374"/>
          </a:xfrm>
        </p:grpSpPr>
        <p:sp>
          <p:nvSpPr>
            <p:cNvPr id="37" name="Rectangle 36"/>
            <p:cNvSpPr/>
            <p:nvPr/>
          </p:nvSpPr>
          <p:spPr>
            <a:xfrm rot="19474009">
              <a:off x="4023187" y="2310379"/>
              <a:ext cx="426305" cy="8696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9474009">
              <a:off x="4172488" y="2307885"/>
              <a:ext cx="134712" cy="8696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9474009">
              <a:off x="4304890" y="3090032"/>
              <a:ext cx="426305" cy="1021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 rot="19474009">
              <a:off x="4364274" y="3128795"/>
              <a:ext cx="426305" cy="191553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9474009">
              <a:off x="3668570" y="2069974"/>
              <a:ext cx="426305" cy="35369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19474009">
              <a:off x="3729829" y="2076573"/>
              <a:ext cx="167407" cy="15014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9474009">
              <a:off x="4359299" y="3125108"/>
              <a:ext cx="426305" cy="184941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 rot="3219055">
            <a:off x="4069867" y="2736529"/>
            <a:ext cx="413246" cy="8881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6925" y="1582714"/>
            <a:ext cx="8952295" cy="3610845"/>
          </a:xfrm>
          <a:prstGeom prst="rect">
            <a:avLst/>
          </a:prstGeom>
          <a:solidFill>
            <a:srgbClr val="53A8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11299" y="2257072"/>
            <a:ext cx="1974742" cy="2317127"/>
            <a:chOff x="2465474" y="819668"/>
            <a:chExt cx="4462502" cy="5354714"/>
          </a:xfrm>
        </p:grpSpPr>
        <p:sp>
          <p:nvSpPr>
            <p:cNvPr id="4" name="Rectangle 3"/>
            <p:cNvSpPr/>
            <p:nvPr/>
          </p:nvSpPr>
          <p:spPr>
            <a:xfrm>
              <a:off x="2465475" y="1247549"/>
              <a:ext cx="3082809" cy="4926833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465474" y="819668"/>
              <a:ext cx="3082809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03911" y="1326694"/>
              <a:ext cx="2005937" cy="1305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rgbClr val="53A8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239306" y="1745511"/>
              <a:ext cx="360888" cy="1197081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439930" y="2092196"/>
            <a:ext cx="72467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>
                <a:solidFill>
                  <a:schemeClr val="bg1"/>
                </a:solidFill>
                <a:latin typeface="Average Sans"/>
                <a:cs typeface="Average Sans"/>
              </a:rPr>
              <a:t>Gas Jot</a:t>
            </a:r>
            <a:endParaRPr lang="en-US" sz="166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</p:spTree>
    <p:extLst>
      <p:ext uri="{BB962C8B-B14F-4D97-AF65-F5344CB8AC3E}">
        <p14:creationId xmlns:p14="http://schemas.microsoft.com/office/powerpoint/2010/main" val="1167766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58848" y="552531"/>
            <a:ext cx="6554105" cy="5568101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71037" y="2478244"/>
            <a:ext cx="1073825" cy="176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76600" y="2300567"/>
            <a:ext cx="1073825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67865" y="2506554"/>
            <a:ext cx="698721" cy="467119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01165" y="2878879"/>
            <a:ext cx="92371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49981" y="2864441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01165" y="2878879"/>
            <a:ext cx="333557" cy="1156045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016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51841" y="4101640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 rot="15304587">
            <a:off x="3026466" y="3146760"/>
            <a:ext cx="762966" cy="850254"/>
            <a:chOff x="3668570" y="2069974"/>
            <a:chExt cx="1122009" cy="1250374"/>
          </a:xfrm>
        </p:grpSpPr>
        <p:sp>
          <p:nvSpPr>
            <p:cNvPr id="37" name="Rectangle 36"/>
            <p:cNvSpPr/>
            <p:nvPr/>
          </p:nvSpPr>
          <p:spPr>
            <a:xfrm rot="19474009">
              <a:off x="4023187" y="2310379"/>
              <a:ext cx="426305" cy="8696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9474009">
              <a:off x="4172488" y="2307885"/>
              <a:ext cx="134712" cy="8696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9474009">
              <a:off x="4304890" y="3090032"/>
              <a:ext cx="426305" cy="1021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 rot="19474009">
              <a:off x="4364274" y="3128795"/>
              <a:ext cx="426305" cy="191553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9474009">
              <a:off x="3668570" y="2069974"/>
              <a:ext cx="426305" cy="35369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19474009">
              <a:off x="3729829" y="2076573"/>
              <a:ext cx="167407" cy="15014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9474009">
              <a:off x="4359299" y="3125108"/>
              <a:ext cx="426305" cy="184941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 rot="3219055">
            <a:off x="4069867" y="2736529"/>
            <a:ext cx="413246" cy="8881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61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6118" y="1867647"/>
            <a:ext cx="4811058" cy="316753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00417" y="2683752"/>
            <a:ext cx="1073825" cy="176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05980" y="2506075"/>
            <a:ext cx="1073825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79361" y="3069949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81221" y="4307148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3178596">
            <a:off x="3124081" y="3468507"/>
            <a:ext cx="289887" cy="591359"/>
          </a:xfrm>
          <a:prstGeom prst="rect">
            <a:avLst/>
          </a:prstGeom>
          <a:solidFill>
            <a:srgbClr val="FFEA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3178596">
            <a:off x="3220970" y="3466641"/>
            <a:ext cx="91604" cy="591359"/>
          </a:xfrm>
          <a:prstGeom prst="rect">
            <a:avLst/>
          </a:prstGeom>
          <a:solidFill>
            <a:srgbClr val="EAD6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3178596">
            <a:off x="3334887" y="3475024"/>
            <a:ext cx="289887" cy="694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13178596">
            <a:off x="3379326" y="3390996"/>
            <a:ext cx="289887" cy="130256"/>
          </a:xfrm>
          <a:prstGeom prst="round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3178596">
            <a:off x="2858712" y="3964215"/>
            <a:ext cx="289887" cy="24051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13178596">
            <a:off x="2896143" y="4094893"/>
            <a:ext cx="113837" cy="102097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3178596">
            <a:off x="3375602" y="3397737"/>
            <a:ext cx="289887" cy="125760"/>
          </a:xfrm>
          <a:prstGeom prst="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76663" y="2683752"/>
            <a:ext cx="698721" cy="47080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3219055">
            <a:off x="3907823" y="2906710"/>
            <a:ext cx="413246" cy="8881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953987" y="3070062"/>
            <a:ext cx="100396" cy="116248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5400000">
            <a:off x="4069514" y="4036470"/>
            <a:ext cx="100396" cy="2917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170018" y="3069949"/>
            <a:ext cx="100396" cy="116259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15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6118" y="1867647"/>
            <a:ext cx="4811058" cy="316753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00417" y="2529153"/>
            <a:ext cx="1073825" cy="19169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79361" y="3069949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81221" y="4307148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3178596">
            <a:off x="3124081" y="3468507"/>
            <a:ext cx="289887" cy="591359"/>
          </a:xfrm>
          <a:prstGeom prst="rect">
            <a:avLst/>
          </a:prstGeom>
          <a:solidFill>
            <a:srgbClr val="FFEA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3178596">
            <a:off x="3220970" y="3466641"/>
            <a:ext cx="91604" cy="591359"/>
          </a:xfrm>
          <a:prstGeom prst="rect">
            <a:avLst/>
          </a:prstGeom>
          <a:solidFill>
            <a:srgbClr val="EAD6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3178596">
            <a:off x="3334887" y="3475024"/>
            <a:ext cx="289887" cy="694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13178596">
            <a:off x="3379326" y="3390996"/>
            <a:ext cx="289887" cy="130256"/>
          </a:xfrm>
          <a:prstGeom prst="round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3178596">
            <a:off x="2858712" y="3964215"/>
            <a:ext cx="289887" cy="24051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13178596">
            <a:off x="2896143" y="4094893"/>
            <a:ext cx="113837" cy="102097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3178596">
            <a:off x="3375602" y="3397737"/>
            <a:ext cx="289887" cy="125760"/>
          </a:xfrm>
          <a:prstGeom prst="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76663" y="2683752"/>
            <a:ext cx="698721" cy="47080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3219055">
            <a:off x="3907823" y="2906710"/>
            <a:ext cx="413246" cy="8881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953987" y="3070062"/>
            <a:ext cx="100396" cy="116248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5400000">
            <a:off x="4069514" y="4036470"/>
            <a:ext cx="100396" cy="2917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170018" y="3069949"/>
            <a:ext cx="100396" cy="116259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4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6118" y="1867647"/>
            <a:ext cx="4811058" cy="316753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00417" y="2529153"/>
            <a:ext cx="1073825" cy="19169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79361" y="3069949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81221" y="4307148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3178596">
            <a:off x="3124081" y="3468507"/>
            <a:ext cx="289887" cy="591359"/>
          </a:xfrm>
          <a:prstGeom prst="rect">
            <a:avLst/>
          </a:prstGeom>
          <a:solidFill>
            <a:srgbClr val="FFEA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3178596">
            <a:off x="3220970" y="3466641"/>
            <a:ext cx="91604" cy="591359"/>
          </a:xfrm>
          <a:prstGeom prst="rect">
            <a:avLst/>
          </a:prstGeom>
          <a:solidFill>
            <a:srgbClr val="EAD6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3178596">
            <a:off x="3334887" y="3475024"/>
            <a:ext cx="289887" cy="694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13178596">
            <a:off x="3379326" y="3390996"/>
            <a:ext cx="289887" cy="130256"/>
          </a:xfrm>
          <a:prstGeom prst="round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3178596">
            <a:off x="2858712" y="3964215"/>
            <a:ext cx="289887" cy="24051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13178596">
            <a:off x="2896143" y="4094893"/>
            <a:ext cx="113837" cy="102097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3178596">
            <a:off x="3375602" y="3397737"/>
            <a:ext cx="289887" cy="125760"/>
          </a:xfrm>
          <a:prstGeom prst="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3219055">
            <a:off x="3907823" y="2906710"/>
            <a:ext cx="413246" cy="8881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953987" y="3070062"/>
            <a:ext cx="100396" cy="116248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5400000">
            <a:off x="4069514" y="4036470"/>
            <a:ext cx="100396" cy="2917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170018" y="3069949"/>
            <a:ext cx="100396" cy="116259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99666" y="2683752"/>
            <a:ext cx="698721" cy="47080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23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6118" y="1867647"/>
            <a:ext cx="4811058" cy="316753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12114" y="2529154"/>
            <a:ext cx="1073825" cy="744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79361" y="3069949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81221" y="4307148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9666" y="2683752"/>
            <a:ext cx="698721" cy="47080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3219055">
            <a:off x="3907823" y="2906710"/>
            <a:ext cx="413246" cy="8881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953987" y="3070062"/>
            <a:ext cx="100396" cy="116248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5400000">
            <a:off x="4069514" y="4036470"/>
            <a:ext cx="100396" cy="2917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170018" y="3069949"/>
            <a:ext cx="100396" cy="116259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57134" y="3187793"/>
            <a:ext cx="983785" cy="11862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43776" y="3390996"/>
            <a:ext cx="810501" cy="813729"/>
            <a:chOff x="2858712" y="3390996"/>
            <a:chExt cx="810501" cy="813729"/>
          </a:xfrm>
        </p:grpSpPr>
        <p:sp>
          <p:nvSpPr>
            <p:cNvPr id="37" name="Rectangle 36"/>
            <p:cNvSpPr/>
            <p:nvPr/>
          </p:nvSpPr>
          <p:spPr>
            <a:xfrm rot="13178596">
              <a:off x="3124081" y="3468507"/>
              <a:ext cx="289887" cy="59135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3178596">
              <a:off x="3220970" y="3466641"/>
              <a:ext cx="91604" cy="59135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3178596">
              <a:off x="3334887" y="3475024"/>
              <a:ext cx="289887" cy="6946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 rot="13178596">
              <a:off x="3379326" y="3390996"/>
              <a:ext cx="289887" cy="130256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3178596">
              <a:off x="2858712" y="3964215"/>
              <a:ext cx="289887" cy="24051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13178596">
              <a:off x="2896143" y="4094893"/>
              <a:ext cx="113837" cy="10209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3178596">
              <a:off x="3375602" y="3397737"/>
              <a:ext cx="289887" cy="125760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49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1037" y="2478244"/>
            <a:ext cx="1073825" cy="176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76600" y="2300567"/>
            <a:ext cx="1073825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67865" y="2506554"/>
            <a:ext cx="698721" cy="467119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01165" y="2878879"/>
            <a:ext cx="92371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49981" y="2864441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01165" y="2878879"/>
            <a:ext cx="333557" cy="1156045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016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51841" y="4101640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 rot="15304587">
            <a:off x="3026466" y="3146760"/>
            <a:ext cx="762966" cy="850254"/>
            <a:chOff x="3668570" y="2069974"/>
            <a:chExt cx="1122009" cy="1250374"/>
          </a:xfrm>
        </p:grpSpPr>
        <p:sp>
          <p:nvSpPr>
            <p:cNvPr id="37" name="Rectangle 36"/>
            <p:cNvSpPr/>
            <p:nvPr/>
          </p:nvSpPr>
          <p:spPr>
            <a:xfrm rot="19474009">
              <a:off x="4023187" y="2310379"/>
              <a:ext cx="426305" cy="8696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9474009">
              <a:off x="4172488" y="2307885"/>
              <a:ext cx="134712" cy="8696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9474009">
              <a:off x="4304890" y="3090032"/>
              <a:ext cx="426305" cy="1021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 rot="19474009">
              <a:off x="4364274" y="3128795"/>
              <a:ext cx="426305" cy="191553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9474009">
              <a:off x="3668570" y="2069974"/>
              <a:ext cx="426305" cy="35369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19474009">
              <a:off x="3729829" y="2076573"/>
              <a:ext cx="167407" cy="15014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9474009">
              <a:off x="4359299" y="3125108"/>
              <a:ext cx="426305" cy="184941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 rot="3219055">
            <a:off x="4069867" y="2736529"/>
            <a:ext cx="413246" cy="8881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1062" y="1019318"/>
            <a:ext cx="5451231" cy="474784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02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628133" y="1563123"/>
            <a:ext cx="3801689" cy="3753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82734" y="2478244"/>
            <a:ext cx="1073825" cy="1762312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80313" y="2325192"/>
            <a:ext cx="1073825" cy="10262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67865" y="2506554"/>
            <a:ext cx="698721" cy="467119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01165" y="2878879"/>
            <a:ext cx="92371" cy="1026246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49981" y="2864441"/>
            <a:ext cx="340188" cy="117844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01165" y="2982285"/>
            <a:ext cx="333557" cy="1052639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016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51841" y="4101640"/>
            <a:ext cx="1335610" cy="20147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 rot="19474009">
            <a:off x="3992922" y="1966356"/>
            <a:ext cx="426305" cy="1472624"/>
            <a:chOff x="4830716" y="2679700"/>
            <a:chExt cx="144681" cy="659037"/>
          </a:xfrm>
        </p:grpSpPr>
        <p:sp>
          <p:nvSpPr>
            <p:cNvPr id="37" name="Rectangle 36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6841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9574" y="2478244"/>
            <a:ext cx="1073825" cy="1762312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8681" y="4101640"/>
            <a:ext cx="1335610" cy="201473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9574" y="2478244"/>
            <a:ext cx="1073825" cy="1762312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171984" y="2237375"/>
            <a:ext cx="301970" cy="971868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285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8681" y="4101640"/>
            <a:ext cx="1335610" cy="201473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3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9574" y="2478244"/>
            <a:ext cx="1073825" cy="1762312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174022" y="2021062"/>
            <a:ext cx="426305" cy="1472624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285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8681" y="4101640"/>
            <a:ext cx="1335610" cy="201473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75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308422" y="1971278"/>
            <a:ext cx="2620191" cy="2623192"/>
          </a:xfrm>
          <a:prstGeom prst="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84131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rgbClr val="D2E4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239306" y="1745511"/>
              <a:ext cx="360888" cy="1197081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30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7914" y="517437"/>
            <a:ext cx="3621542" cy="598972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1467" y="1019194"/>
            <a:ext cx="3010111" cy="506461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38425" y="1369365"/>
            <a:ext cx="1340153" cy="1257142"/>
            <a:chOff x="2242959" y="1882928"/>
            <a:chExt cx="2773685" cy="2780163"/>
          </a:xfrm>
        </p:grpSpPr>
        <p:sp>
          <p:nvSpPr>
            <p:cNvPr id="7" name="Rounded Rectangle 6"/>
            <p:cNvSpPr/>
            <p:nvPr/>
          </p:nvSpPr>
          <p:spPr>
            <a:xfrm>
              <a:off x="2242959" y="1882928"/>
              <a:ext cx="2773685" cy="2780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2825077" y="2475326"/>
              <a:ext cx="1662650" cy="0"/>
            </a:xfrm>
            <a:prstGeom prst="line">
              <a:avLst/>
            </a:prstGeom>
            <a:ln w="28575" cmpd="sng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825077" y="2757878"/>
              <a:ext cx="1662650" cy="0"/>
            </a:xfrm>
            <a:prstGeom prst="line">
              <a:avLst/>
            </a:prstGeom>
            <a:ln w="28575" cmpd="sng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825077" y="3034053"/>
              <a:ext cx="1662650" cy="0"/>
            </a:xfrm>
            <a:prstGeom prst="line">
              <a:avLst/>
            </a:prstGeom>
            <a:ln w="28575" cmpd="sng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2825077" y="3301451"/>
              <a:ext cx="1662650" cy="0"/>
            </a:xfrm>
            <a:prstGeom prst="line">
              <a:avLst/>
            </a:prstGeom>
            <a:ln w="28575" cmpd="sng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2825077" y="3593235"/>
              <a:ext cx="1662650" cy="0"/>
            </a:xfrm>
            <a:prstGeom prst="line">
              <a:avLst/>
            </a:prstGeom>
            <a:ln w="28575" cmpd="sng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2825077" y="3867162"/>
              <a:ext cx="1662650" cy="0"/>
            </a:xfrm>
            <a:prstGeom prst="line">
              <a:avLst/>
            </a:prstGeom>
            <a:ln w="28575" cmpd="sng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2825077" y="4154560"/>
              <a:ext cx="1662650" cy="0"/>
            </a:xfrm>
            <a:prstGeom prst="line">
              <a:avLst/>
            </a:prstGeom>
            <a:ln w="28575" cmpd="sng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49574" y="2478244"/>
              <a:ext cx="1073825" cy="1762312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947153" y="2325192"/>
              <a:ext cx="1073825" cy="1026246"/>
            </a:xfrm>
            <a:prstGeom prst="roundRect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34705" y="2506554"/>
              <a:ext cx="698721" cy="4671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168005" y="2878879"/>
              <a:ext cx="92371" cy="1026246"/>
            </a:xfrm>
            <a:prstGeom prst="roundRect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916821" y="2864441"/>
              <a:ext cx="340188" cy="117844"/>
            </a:xfrm>
            <a:prstGeom prst="roundRect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168005" y="2982285"/>
              <a:ext cx="333557" cy="1052639"/>
            </a:xfrm>
            <a:prstGeom prst="roundRect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257009" y="2859984"/>
              <a:ext cx="143667" cy="10771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19527986">
              <a:off x="4284485" y="2729732"/>
              <a:ext cx="125707" cy="347734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 rot="19474009">
              <a:off x="4174022" y="2021062"/>
              <a:ext cx="426305" cy="1472624"/>
              <a:chOff x="4830716" y="2679700"/>
              <a:chExt cx="144681" cy="659037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830716" y="2837986"/>
                <a:ext cx="144681" cy="389189"/>
              </a:xfrm>
              <a:prstGeom prst="rect">
                <a:avLst/>
              </a:prstGeom>
              <a:solidFill>
                <a:srgbClr val="FFEA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881657" y="2837986"/>
                <a:ext cx="45719" cy="389189"/>
              </a:xfrm>
              <a:prstGeom prst="rect">
                <a:avLst/>
              </a:prstGeom>
              <a:solidFill>
                <a:srgbClr val="EAD6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830716" y="3227175"/>
                <a:ext cx="144681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4830716" y="3253012"/>
                <a:ext cx="144681" cy="85725"/>
              </a:xfrm>
              <a:prstGeom prst="round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830716" y="2679700"/>
                <a:ext cx="144681" cy="158286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4878482" y="2679700"/>
                <a:ext cx="48894" cy="56629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830716" y="3250651"/>
                <a:ext cx="144681" cy="82766"/>
              </a:xfrm>
              <a:prstGeom prst="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2667712" y="2241283"/>
              <a:ext cx="24687" cy="2063453"/>
            </a:xfrm>
            <a:prstGeom prst="line">
              <a:avLst/>
            </a:prstGeom>
            <a:ln w="28575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818681" y="4101640"/>
              <a:ext cx="1335610" cy="201473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3372798" y="3763180"/>
            <a:ext cx="2383005" cy="611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verage Sans"/>
                <a:cs typeface="Average Sans"/>
              </a:rPr>
              <a:t>Sign up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Average Sans"/>
              <a:cs typeface="Average San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372798" y="4527097"/>
            <a:ext cx="2383005" cy="537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verage Sans"/>
                <a:cs typeface="Average Sans"/>
              </a:rPr>
              <a:t>Login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Average Sans"/>
              <a:cs typeface="Average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09934" y="1398144"/>
            <a:ext cx="1476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Gas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Jot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372798" y="5221410"/>
            <a:ext cx="2383005" cy="15680"/>
          </a:xfrm>
          <a:prstGeom prst="line">
            <a:avLst/>
          </a:prstGeom>
          <a:ln w="3175" cmpd="sng">
            <a:solidFill>
              <a:srgbClr val="D9D9D9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372798" y="5405172"/>
            <a:ext cx="2383005" cy="537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D9D9D9"/>
                </a:solidFill>
                <a:latin typeface="Average Sans"/>
                <a:cs typeface="Average Sans"/>
              </a:rPr>
              <a:t>Try it free</a:t>
            </a:r>
            <a:endParaRPr lang="en-US" sz="2400" dirty="0">
              <a:solidFill>
                <a:srgbClr val="D9D9D9"/>
              </a:solidFill>
              <a:latin typeface="Average Sans"/>
              <a:cs typeface="Average San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338148" y="3459631"/>
            <a:ext cx="452304" cy="117639"/>
            <a:chOff x="4318931" y="3459631"/>
            <a:chExt cx="452304" cy="117639"/>
          </a:xfrm>
        </p:grpSpPr>
        <p:sp>
          <p:nvSpPr>
            <p:cNvPr id="39" name="Oval 38"/>
            <p:cNvSpPr/>
            <p:nvPr/>
          </p:nvSpPr>
          <p:spPr>
            <a:xfrm>
              <a:off x="4318931" y="3459631"/>
              <a:ext cx="117622" cy="1176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86272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53613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1409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7914" y="517437"/>
            <a:ext cx="3621542" cy="598972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1467" y="1019194"/>
            <a:ext cx="3010111" cy="506461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1467" y="1398144"/>
            <a:ext cx="1748985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719685" y="1637237"/>
            <a:ext cx="803338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719685" y="1765002"/>
            <a:ext cx="803338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719685" y="1889884"/>
            <a:ext cx="803338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719685" y="2010797"/>
            <a:ext cx="803338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719685" y="2142736"/>
            <a:ext cx="803338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719685" y="2266602"/>
            <a:ext cx="803338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719685" y="2396558"/>
            <a:ext cx="803338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79838" y="1638557"/>
            <a:ext cx="518837" cy="796887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778668" y="1569349"/>
            <a:ext cx="518837" cy="464051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69287" y="1651358"/>
            <a:ext cx="337599" cy="2112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368544" y="1819717"/>
            <a:ext cx="44631" cy="464051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247180" y="1813188"/>
            <a:ext cx="164368" cy="53287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368544" y="1866475"/>
            <a:ext cx="161164" cy="475985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411547" y="1811173"/>
            <a:ext cx="69415" cy="4870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9527986">
            <a:off x="4424823" y="1752275"/>
            <a:ext cx="60737" cy="157239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 rot="19474009">
            <a:off x="4371451" y="1431827"/>
            <a:ext cx="205976" cy="665895"/>
            <a:chOff x="4830716" y="2679700"/>
            <a:chExt cx="144681" cy="659037"/>
          </a:xfrm>
        </p:grpSpPr>
        <p:sp>
          <p:nvSpPr>
            <p:cNvPr id="26" name="Rectangle 25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3643652" y="1531407"/>
            <a:ext cx="11928" cy="933058"/>
          </a:xfrm>
          <a:prstGeom prst="line">
            <a:avLst/>
          </a:prstGeom>
          <a:ln w="285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716595" y="2372628"/>
            <a:ext cx="645323" cy="91103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372798" y="3763180"/>
            <a:ext cx="2383005" cy="611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Sign up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372798" y="4527097"/>
            <a:ext cx="2383005" cy="537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Login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69698" y="1398144"/>
            <a:ext cx="1476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Gas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Jot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372798" y="5221410"/>
            <a:ext cx="2383005" cy="15680"/>
          </a:xfrm>
          <a:prstGeom prst="line">
            <a:avLst/>
          </a:prstGeom>
          <a:ln w="3175" cmpd="sng">
            <a:solidFill>
              <a:srgbClr val="D9D9D9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372798" y="5405172"/>
            <a:ext cx="2383005" cy="537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Try it free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338148" y="3459631"/>
            <a:ext cx="452304" cy="117639"/>
            <a:chOff x="4318931" y="3459631"/>
            <a:chExt cx="452304" cy="117639"/>
          </a:xfrm>
        </p:grpSpPr>
        <p:sp>
          <p:nvSpPr>
            <p:cNvPr id="39" name="Oval 38"/>
            <p:cNvSpPr/>
            <p:nvPr/>
          </p:nvSpPr>
          <p:spPr>
            <a:xfrm>
              <a:off x="4318931" y="3459631"/>
              <a:ext cx="117622" cy="1176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86272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53613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18095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7914" y="209176"/>
            <a:ext cx="3621542" cy="654423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1467" y="433294"/>
            <a:ext cx="3010111" cy="6096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372798" y="4136705"/>
            <a:ext cx="2383005" cy="611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Sign Up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372798" y="4900622"/>
            <a:ext cx="2383005" cy="537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Log In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1467" y="1413085"/>
            <a:ext cx="3010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Average Sans"/>
                <a:cs typeface="Average Sans"/>
              </a:rPr>
              <a:t>GAS JOT</a:t>
            </a:r>
            <a:endParaRPr lang="en-US" sz="60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372798" y="5594935"/>
            <a:ext cx="2383005" cy="15680"/>
          </a:xfrm>
          <a:prstGeom prst="line">
            <a:avLst/>
          </a:prstGeom>
          <a:ln w="3175" cmpd="sng">
            <a:solidFill>
              <a:srgbClr val="D9D9D9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372798" y="5778697"/>
            <a:ext cx="2383005" cy="537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Try Gas Jot Free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338148" y="3818215"/>
            <a:ext cx="452304" cy="117639"/>
            <a:chOff x="4318931" y="3459631"/>
            <a:chExt cx="452304" cy="117639"/>
          </a:xfrm>
        </p:grpSpPr>
        <p:sp>
          <p:nvSpPr>
            <p:cNvPr id="39" name="Oval 38"/>
            <p:cNvSpPr/>
            <p:nvPr/>
          </p:nvSpPr>
          <p:spPr>
            <a:xfrm>
              <a:off x="4318931" y="3459631"/>
              <a:ext cx="117622" cy="1176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86272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53613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044457" y="1087373"/>
            <a:ext cx="301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verage Sans"/>
                <a:cs typeface="Average Sans"/>
              </a:rPr>
              <a:t>Welcome to</a:t>
            </a:r>
            <a:endParaRPr lang="en-US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25560" y="2539640"/>
            <a:ext cx="20474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verage Sans"/>
                <a:cs typeface="Average Sans"/>
              </a:rPr>
              <a:t>Ready to track your gas usage?</a:t>
            </a:r>
            <a:endParaRPr lang="en-US" sz="16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</p:spTree>
    <p:extLst>
      <p:ext uri="{BB962C8B-B14F-4D97-AF65-F5344CB8AC3E}">
        <p14:creationId xmlns:p14="http://schemas.microsoft.com/office/powerpoint/2010/main" val="41428411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7914" y="209176"/>
            <a:ext cx="3621542" cy="654423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1467" y="433294"/>
            <a:ext cx="3010111" cy="6096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372798" y="4847184"/>
            <a:ext cx="2383005" cy="8630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Let’s Go!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1467" y="1413085"/>
            <a:ext cx="3010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Average Sans"/>
                <a:cs typeface="Average Sans"/>
              </a:rPr>
              <a:t>GAS JOT</a:t>
            </a:r>
            <a:endParaRPr lang="en-US" sz="60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338148" y="3818215"/>
            <a:ext cx="452304" cy="117639"/>
            <a:chOff x="4318931" y="3459631"/>
            <a:chExt cx="452304" cy="117639"/>
          </a:xfrm>
        </p:grpSpPr>
        <p:sp>
          <p:nvSpPr>
            <p:cNvPr id="39" name="Oval 38"/>
            <p:cNvSpPr/>
            <p:nvPr/>
          </p:nvSpPr>
          <p:spPr>
            <a:xfrm>
              <a:off x="4318931" y="3459631"/>
              <a:ext cx="117622" cy="1176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86272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53613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044457" y="1087373"/>
            <a:ext cx="301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verage Sans"/>
                <a:cs typeface="Average Sans"/>
              </a:rPr>
              <a:t>Welcome to</a:t>
            </a:r>
            <a:endParaRPr lang="en-US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25560" y="2539640"/>
            <a:ext cx="20474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verage Sans"/>
                <a:cs typeface="Average Sans"/>
              </a:rPr>
              <a:t>Ready to track your gas usage?</a:t>
            </a:r>
            <a:endParaRPr lang="en-US" sz="16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16" name="Rectangle 15"/>
          <p:cNvSpPr/>
          <p:nvPr/>
        </p:nvSpPr>
        <p:spPr>
          <a:xfrm rot="10800396">
            <a:off x="5636604" y="1867616"/>
            <a:ext cx="186871" cy="381210"/>
          </a:xfrm>
          <a:prstGeom prst="rect">
            <a:avLst/>
          </a:prstGeom>
          <a:solidFill>
            <a:srgbClr val="FFEA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0800396">
            <a:off x="5636629" y="1822835"/>
            <a:ext cx="186871" cy="447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10800396">
            <a:off x="5636634" y="1758342"/>
            <a:ext cx="186871" cy="83967"/>
          </a:xfrm>
          <a:prstGeom prst="round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0800396">
            <a:off x="5636573" y="2248826"/>
            <a:ext cx="186871" cy="155041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0800396">
            <a:off x="5693479" y="2344761"/>
            <a:ext cx="73383" cy="65815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0800396">
            <a:off x="5636634" y="1763553"/>
            <a:ext cx="186871" cy="81069"/>
          </a:xfrm>
          <a:prstGeom prst="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0800396">
            <a:off x="5698635" y="1732119"/>
            <a:ext cx="57138" cy="5135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41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7914" y="209176"/>
            <a:ext cx="3621542" cy="654423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1467" y="433294"/>
            <a:ext cx="3010111" cy="6096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372798" y="4847184"/>
            <a:ext cx="2383005" cy="8630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Let’s Go!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338148" y="3818215"/>
            <a:ext cx="452304" cy="117639"/>
            <a:chOff x="4318931" y="3459631"/>
            <a:chExt cx="452304" cy="117639"/>
          </a:xfrm>
        </p:grpSpPr>
        <p:sp>
          <p:nvSpPr>
            <p:cNvPr id="39" name="Oval 38"/>
            <p:cNvSpPr/>
            <p:nvPr/>
          </p:nvSpPr>
          <p:spPr>
            <a:xfrm>
              <a:off x="4318931" y="3459631"/>
              <a:ext cx="117622" cy="1176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86272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53613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87754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7914" y="209176"/>
            <a:ext cx="3621542" cy="654423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1467" y="433294"/>
            <a:ext cx="3010111" cy="609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597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765" y="433294"/>
            <a:ext cx="9196293" cy="4519706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9765" y="1413085"/>
            <a:ext cx="919629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 smtClean="0">
                <a:solidFill>
                  <a:schemeClr val="bg1"/>
                </a:solidFill>
                <a:latin typeface="Average Sans"/>
                <a:cs typeface="Average Sans"/>
              </a:rPr>
              <a:t>GAS JOT</a:t>
            </a:r>
            <a:endParaRPr lang="en-US" sz="166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39311" y="2220413"/>
            <a:ext cx="599960" cy="1786029"/>
            <a:chOff x="6510409" y="1891462"/>
            <a:chExt cx="345921" cy="1025252"/>
          </a:xfrm>
        </p:grpSpPr>
        <p:grpSp>
          <p:nvGrpSpPr>
            <p:cNvPr id="3" name="Group 2"/>
            <p:cNvGrpSpPr/>
            <p:nvPr/>
          </p:nvGrpSpPr>
          <p:grpSpPr>
            <a:xfrm>
              <a:off x="6510409" y="1919636"/>
              <a:ext cx="345921" cy="997078"/>
              <a:chOff x="6510409" y="1919636"/>
              <a:chExt cx="345921" cy="997078"/>
            </a:xfrm>
          </p:grpSpPr>
          <p:sp>
            <p:nvSpPr>
              <p:cNvPr id="16" name="Rectangle 15"/>
              <p:cNvSpPr/>
              <p:nvPr/>
            </p:nvSpPr>
            <p:spPr>
              <a:xfrm rot="10800396">
                <a:off x="6510827" y="2096219"/>
                <a:ext cx="345447" cy="576066"/>
              </a:xfrm>
              <a:prstGeom prst="rect">
                <a:avLst/>
              </a:prstGeom>
              <a:solidFill>
                <a:srgbClr val="FFEA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10800396">
                <a:off x="6510874" y="2028549"/>
                <a:ext cx="345447" cy="67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10800396">
                <a:off x="6510409" y="1919636"/>
                <a:ext cx="345447" cy="126887"/>
              </a:xfrm>
              <a:prstGeom prst="round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10800396">
                <a:off x="6510768" y="2672305"/>
                <a:ext cx="345447" cy="234270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0800396">
                <a:off x="6615966" y="2817258"/>
                <a:ext cx="135655" cy="99456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rot="10800396">
                <a:off x="6510883" y="1938965"/>
                <a:ext cx="345447" cy="122508"/>
              </a:xfrm>
              <a:prstGeom prst="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 rot="10800396">
              <a:off x="6628852" y="1891462"/>
              <a:ext cx="105625" cy="780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9991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885703" y="-7479140"/>
            <a:ext cx="19633030" cy="6447919"/>
            <a:chOff x="-5503599" y="1413085"/>
            <a:chExt cx="19633030" cy="6447919"/>
          </a:xfrm>
        </p:grpSpPr>
        <p:sp>
          <p:nvSpPr>
            <p:cNvPr id="35" name="TextBox 34"/>
            <p:cNvSpPr txBox="1"/>
            <p:nvPr/>
          </p:nvSpPr>
          <p:spPr>
            <a:xfrm>
              <a:off x="-5503599" y="1413085"/>
              <a:ext cx="19633030" cy="644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1300" dirty="0" smtClean="0">
                  <a:solidFill>
                    <a:schemeClr val="bg1"/>
                  </a:solidFill>
                  <a:latin typeface="Average Sans"/>
                  <a:cs typeface="Average Sans"/>
                </a:rPr>
                <a:t>GAS JOT</a:t>
              </a:r>
              <a:endParaRPr lang="en-US" sz="41300" dirty="0">
                <a:solidFill>
                  <a:schemeClr val="bg1"/>
                </a:solidFill>
                <a:latin typeface="Average Sans"/>
                <a:cs typeface="Average San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1728951" y="3361768"/>
              <a:ext cx="1486517" cy="4497294"/>
              <a:chOff x="6510409" y="1891462"/>
              <a:chExt cx="345921" cy="102525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6510409" y="1919636"/>
                <a:ext cx="345921" cy="997078"/>
                <a:chOff x="6510409" y="1919636"/>
                <a:chExt cx="345921" cy="997078"/>
              </a:xfrm>
            </p:grpSpPr>
            <p:sp>
              <p:nvSpPr>
                <p:cNvPr id="16" name="Rectangle 15"/>
                <p:cNvSpPr/>
                <p:nvPr/>
              </p:nvSpPr>
              <p:spPr>
                <a:xfrm rot="10800396">
                  <a:off x="6510827" y="2096219"/>
                  <a:ext cx="345447" cy="576066"/>
                </a:xfrm>
                <a:prstGeom prst="rect">
                  <a:avLst/>
                </a:prstGeom>
                <a:solidFill>
                  <a:srgbClr val="FFEA79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 rot="10800396">
                  <a:off x="6510874" y="2028549"/>
                  <a:ext cx="345447" cy="6767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 rot="10800396">
                  <a:off x="6510409" y="1919636"/>
                  <a:ext cx="345447" cy="126887"/>
                </a:xfrm>
                <a:prstGeom prst="roundRect">
                  <a:avLst/>
                </a:prstGeom>
                <a:solidFill>
                  <a:srgbClr val="E88E9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>
                <a:xfrm rot="10800396">
                  <a:off x="6510768" y="2672305"/>
                  <a:ext cx="345447" cy="234270"/>
                </a:xfrm>
                <a:prstGeom prst="triangle">
                  <a:avLst/>
                </a:prstGeom>
                <a:solidFill>
                  <a:schemeClr val="bg2">
                    <a:lumMod val="90000"/>
                  </a:schemeClr>
                </a:solidFill>
                <a:ln w="3175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/>
                <p:cNvSpPr/>
                <p:nvPr/>
              </p:nvSpPr>
              <p:spPr>
                <a:xfrm rot="10800396">
                  <a:off x="6615966" y="2817258"/>
                  <a:ext cx="135655" cy="9945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 rot="10800396">
                  <a:off x="6510883" y="1938965"/>
                  <a:ext cx="345447" cy="122508"/>
                </a:xfrm>
                <a:prstGeom prst="rect">
                  <a:avLst/>
                </a:prstGeom>
                <a:solidFill>
                  <a:srgbClr val="E88E9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 rot="10800396">
                <a:off x="6628852" y="1891462"/>
                <a:ext cx="105625" cy="7808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Oval 3"/>
          <p:cNvSpPr/>
          <p:nvPr/>
        </p:nvSpPr>
        <p:spPr>
          <a:xfrm>
            <a:off x="1758462" y="1944077"/>
            <a:ext cx="1533769" cy="153376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763846" y="2579077"/>
            <a:ext cx="1934308" cy="24325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3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308422" y="1971278"/>
            <a:ext cx="2620191" cy="2623192"/>
          </a:xfrm>
          <a:prstGeom prst="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820869" y="2458396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820869" y="2655961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820869" y="2873983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2820869" y="3091429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820869" y="3299430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820869" y="3496995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820869" y="3715017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2820869" y="3932463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239306" y="1745511"/>
              <a:ext cx="360888" cy="1197081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72265" y="2251148"/>
            <a:ext cx="195557" cy="2063453"/>
            <a:chOff x="2472265" y="2256778"/>
            <a:chExt cx="195557" cy="2063453"/>
          </a:xfrm>
        </p:grpSpPr>
        <p:grpSp>
          <p:nvGrpSpPr>
            <p:cNvPr id="9" name="Group 8"/>
            <p:cNvGrpSpPr/>
            <p:nvPr/>
          </p:nvGrpSpPr>
          <p:grpSpPr>
            <a:xfrm>
              <a:off x="2472265" y="2451368"/>
              <a:ext cx="195557" cy="102278"/>
              <a:chOff x="2472265" y="2451368"/>
              <a:chExt cx="195557" cy="102278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472265" y="2658456"/>
              <a:ext cx="195557" cy="102278"/>
              <a:chOff x="2472265" y="2451368"/>
              <a:chExt cx="195557" cy="102278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472265" y="2854442"/>
              <a:ext cx="195557" cy="102278"/>
              <a:chOff x="2472265" y="2451368"/>
              <a:chExt cx="195557" cy="102278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472265" y="3054866"/>
              <a:ext cx="195557" cy="102278"/>
              <a:chOff x="2472265" y="2451368"/>
              <a:chExt cx="195557" cy="102278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472265" y="3248761"/>
              <a:ext cx="195557" cy="102278"/>
              <a:chOff x="2472265" y="2451368"/>
              <a:chExt cx="195557" cy="102278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472265" y="3455849"/>
              <a:ext cx="195557" cy="102278"/>
              <a:chOff x="2472265" y="2451368"/>
              <a:chExt cx="195557" cy="102278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2472265" y="3651835"/>
              <a:ext cx="195557" cy="102278"/>
              <a:chOff x="2472265" y="2451368"/>
              <a:chExt cx="195557" cy="102278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2472265" y="3852259"/>
              <a:ext cx="195557" cy="102278"/>
              <a:chOff x="2472265" y="2451368"/>
              <a:chExt cx="195557" cy="102278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2472265" y="4034924"/>
              <a:ext cx="195557" cy="102278"/>
              <a:chOff x="2472265" y="2451368"/>
              <a:chExt cx="195557" cy="10227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2472265" y="4217953"/>
              <a:ext cx="195557" cy="102278"/>
              <a:chOff x="2472265" y="2451368"/>
              <a:chExt cx="195557" cy="102278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472265" y="2256778"/>
              <a:ext cx="195557" cy="102278"/>
              <a:chOff x="2472265" y="2451368"/>
              <a:chExt cx="195557" cy="102278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1500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308422" y="1971278"/>
            <a:ext cx="2620191" cy="2623192"/>
          </a:xfrm>
          <a:prstGeom prst="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820869" y="2513620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820869" y="2933809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820869" y="3359256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820869" y="3774843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239306" y="1745511"/>
              <a:ext cx="360888" cy="1197081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472265" y="2652826"/>
            <a:ext cx="195557" cy="102278"/>
            <a:chOff x="2472265" y="2451368"/>
            <a:chExt cx="195557" cy="102278"/>
          </a:xfrm>
        </p:grpSpPr>
        <p:sp>
          <p:nvSpPr>
            <p:cNvPr id="47" name="Oval 46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72265" y="3049236"/>
            <a:ext cx="195557" cy="102278"/>
            <a:chOff x="2472265" y="2451368"/>
            <a:chExt cx="195557" cy="102278"/>
          </a:xfrm>
        </p:grpSpPr>
        <p:sp>
          <p:nvSpPr>
            <p:cNvPr id="53" name="Oval 52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72265" y="3450219"/>
            <a:ext cx="195557" cy="102278"/>
            <a:chOff x="2472265" y="2451368"/>
            <a:chExt cx="195557" cy="102278"/>
          </a:xfrm>
        </p:grpSpPr>
        <p:sp>
          <p:nvSpPr>
            <p:cNvPr id="59" name="Oval 58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72265" y="3823619"/>
            <a:ext cx="195557" cy="102278"/>
            <a:chOff x="2472265" y="2451368"/>
            <a:chExt cx="195557" cy="102278"/>
          </a:xfrm>
        </p:grpSpPr>
        <p:sp>
          <p:nvSpPr>
            <p:cNvPr id="65" name="Oval 64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72265" y="4212323"/>
            <a:ext cx="195557" cy="102278"/>
            <a:chOff x="2472265" y="2451368"/>
            <a:chExt cx="195557" cy="102278"/>
          </a:xfrm>
        </p:grpSpPr>
        <p:sp>
          <p:nvSpPr>
            <p:cNvPr id="71" name="Oval 70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72265" y="2251148"/>
            <a:ext cx="195557" cy="102278"/>
            <a:chOff x="2472265" y="2451368"/>
            <a:chExt cx="195557" cy="102278"/>
          </a:xfrm>
        </p:grpSpPr>
        <p:sp>
          <p:nvSpPr>
            <p:cNvPr id="74" name="Oval 73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2498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308422" y="1971278"/>
            <a:ext cx="2620191" cy="2623192"/>
          </a:xfrm>
          <a:prstGeom prst="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239306" y="1745511"/>
              <a:ext cx="360888" cy="1197081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472265" y="2652826"/>
            <a:ext cx="195557" cy="102278"/>
            <a:chOff x="2472265" y="2451368"/>
            <a:chExt cx="195557" cy="102278"/>
          </a:xfrm>
        </p:grpSpPr>
        <p:sp>
          <p:nvSpPr>
            <p:cNvPr id="47" name="Oval 46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72265" y="3049236"/>
            <a:ext cx="195557" cy="102278"/>
            <a:chOff x="2472265" y="2451368"/>
            <a:chExt cx="195557" cy="102278"/>
          </a:xfrm>
        </p:grpSpPr>
        <p:sp>
          <p:nvSpPr>
            <p:cNvPr id="53" name="Oval 52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72265" y="3450219"/>
            <a:ext cx="195557" cy="102278"/>
            <a:chOff x="2472265" y="2451368"/>
            <a:chExt cx="195557" cy="102278"/>
          </a:xfrm>
        </p:grpSpPr>
        <p:sp>
          <p:nvSpPr>
            <p:cNvPr id="59" name="Oval 58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72265" y="3823619"/>
            <a:ext cx="195557" cy="102278"/>
            <a:chOff x="2472265" y="2451368"/>
            <a:chExt cx="195557" cy="102278"/>
          </a:xfrm>
        </p:grpSpPr>
        <p:sp>
          <p:nvSpPr>
            <p:cNvPr id="65" name="Oval 64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72265" y="4212323"/>
            <a:ext cx="195557" cy="102278"/>
            <a:chOff x="2472265" y="2451368"/>
            <a:chExt cx="195557" cy="102278"/>
          </a:xfrm>
        </p:grpSpPr>
        <p:sp>
          <p:nvSpPr>
            <p:cNvPr id="71" name="Oval 70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72265" y="2251148"/>
            <a:ext cx="195557" cy="102278"/>
            <a:chOff x="2472265" y="2451368"/>
            <a:chExt cx="195557" cy="102278"/>
          </a:xfrm>
        </p:grpSpPr>
        <p:sp>
          <p:nvSpPr>
            <p:cNvPr id="74" name="Oval 73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076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308422" y="1971278"/>
            <a:ext cx="2620191" cy="2623192"/>
          </a:xfrm>
          <a:prstGeom prst="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2472265" y="2652826"/>
            <a:ext cx="195557" cy="102278"/>
            <a:chOff x="2472265" y="2451368"/>
            <a:chExt cx="195557" cy="102278"/>
          </a:xfrm>
        </p:grpSpPr>
        <p:sp>
          <p:nvSpPr>
            <p:cNvPr id="47" name="Oval 46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72265" y="3049236"/>
            <a:ext cx="195557" cy="102278"/>
            <a:chOff x="2472265" y="2451368"/>
            <a:chExt cx="195557" cy="102278"/>
          </a:xfrm>
        </p:grpSpPr>
        <p:sp>
          <p:nvSpPr>
            <p:cNvPr id="53" name="Oval 52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72265" y="3423576"/>
            <a:ext cx="195557" cy="102278"/>
            <a:chOff x="2472265" y="2451368"/>
            <a:chExt cx="195557" cy="102278"/>
          </a:xfrm>
        </p:grpSpPr>
        <p:sp>
          <p:nvSpPr>
            <p:cNvPr id="59" name="Oval 58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72265" y="3814738"/>
            <a:ext cx="195557" cy="102278"/>
            <a:chOff x="2472265" y="2451368"/>
            <a:chExt cx="195557" cy="102278"/>
          </a:xfrm>
        </p:grpSpPr>
        <p:sp>
          <p:nvSpPr>
            <p:cNvPr id="65" name="Oval 64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72265" y="4212323"/>
            <a:ext cx="195557" cy="102278"/>
            <a:chOff x="2472265" y="2451368"/>
            <a:chExt cx="195557" cy="102278"/>
          </a:xfrm>
        </p:grpSpPr>
        <p:sp>
          <p:nvSpPr>
            <p:cNvPr id="71" name="Oval 70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72265" y="2251148"/>
            <a:ext cx="195557" cy="102278"/>
            <a:chOff x="2472265" y="2451368"/>
            <a:chExt cx="195557" cy="102278"/>
          </a:xfrm>
        </p:grpSpPr>
        <p:sp>
          <p:nvSpPr>
            <p:cNvPr id="74" name="Oval 73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flaticon-pencil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36672">
            <a:off x="3986322" y="2524494"/>
            <a:ext cx="586489" cy="58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6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2472265" y="2652826"/>
            <a:ext cx="195557" cy="102278"/>
            <a:chOff x="2472265" y="2451368"/>
            <a:chExt cx="195557" cy="102278"/>
          </a:xfrm>
        </p:grpSpPr>
        <p:sp>
          <p:nvSpPr>
            <p:cNvPr id="47" name="Oval 46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72265" y="3049236"/>
            <a:ext cx="195557" cy="102278"/>
            <a:chOff x="2472265" y="2451368"/>
            <a:chExt cx="195557" cy="102278"/>
          </a:xfrm>
        </p:grpSpPr>
        <p:sp>
          <p:nvSpPr>
            <p:cNvPr id="53" name="Oval 52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72265" y="3423576"/>
            <a:ext cx="195557" cy="102278"/>
            <a:chOff x="2472265" y="2451368"/>
            <a:chExt cx="195557" cy="102278"/>
          </a:xfrm>
        </p:grpSpPr>
        <p:sp>
          <p:nvSpPr>
            <p:cNvPr id="59" name="Oval 58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72265" y="3814738"/>
            <a:ext cx="195557" cy="102278"/>
            <a:chOff x="2472265" y="2451368"/>
            <a:chExt cx="195557" cy="102278"/>
          </a:xfrm>
        </p:grpSpPr>
        <p:sp>
          <p:nvSpPr>
            <p:cNvPr id="65" name="Oval 64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72265" y="4212323"/>
            <a:ext cx="195557" cy="102278"/>
            <a:chOff x="2472265" y="2451368"/>
            <a:chExt cx="195557" cy="102278"/>
          </a:xfrm>
        </p:grpSpPr>
        <p:sp>
          <p:nvSpPr>
            <p:cNvPr id="71" name="Oval 70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72265" y="2251148"/>
            <a:ext cx="195557" cy="102278"/>
            <a:chOff x="2472265" y="2451368"/>
            <a:chExt cx="195557" cy="102278"/>
          </a:xfrm>
        </p:grpSpPr>
        <p:sp>
          <p:nvSpPr>
            <p:cNvPr id="74" name="Oval 73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flaticon-pencil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36672">
            <a:off x="3986322" y="2524494"/>
            <a:ext cx="586489" cy="58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80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3993</TotalTime>
  <Words>94</Words>
  <Application>Microsoft Macintosh PowerPoint</Application>
  <PresentationFormat>On-screen Show (4:3)</PresentationFormat>
  <Paragraphs>42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Latta Partners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Evans</dc:creator>
  <cp:lastModifiedBy>Paul Evans</cp:lastModifiedBy>
  <cp:revision>58</cp:revision>
  <dcterms:created xsi:type="dcterms:W3CDTF">2015-09-10T17:33:14Z</dcterms:created>
  <dcterms:modified xsi:type="dcterms:W3CDTF">2015-09-13T20:33:03Z</dcterms:modified>
</cp:coreProperties>
</file>