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7" r:id="rId25"/>
    <p:sldId id="289" r:id="rId26"/>
    <p:sldId id="288" r:id="rId27"/>
    <p:sldId id="290" r:id="rId28"/>
    <p:sldId id="292" r:id="rId29"/>
    <p:sldId id="293" r:id="rId30"/>
    <p:sldId id="294" r:id="rId31"/>
    <p:sldId id="301" r:id="rId32"/>
    <p:sldId id="302" r:id="rId33"/>
    <p:sldId id="304" r:id="rId34"/>
    <p:sldId id="303" r:id="rId35"/>
    <p:sldId id="300" r:id="rId36"/>
    <p:sldId id="291" r:id="rId37"/>
    <p:sldId id="281" r:id="rId38"/>
    <p:sldId id="282" r:id="rId39"/>
    <p:sldId id="283" r:id="rId40"/>
    <p:sldId id="284" r:id="rId41"/>
    <p:sldId id="285" r:id="rId42"/>
    <p:sldId id="286" r:id="rId43"/>
    <p:sldId id="295" r:id="rId44"/>
    <p:sldId id="298" r:id="rId45"/>
    <p:sldId id="299" r:id="rId46"/>
    <p:sldId id="296" r:id="rId47"/>
    <p:sldId id="308" r:id="rId48"/>
    <p:sldId id="309" r:id="rId49"/>
    <p:sldId id="310" r:id="rId50"/>
    <p:sldId id="311" r:id="rId51"/>
    <p:sldId id="312" r:id="rId52"/>
    <p:sldId id="313" r:id="rId53"/>
    <p:sldId id="297" r:id="rId54"/>
    <p:sldId id="305" r:id="rId55"/>
    <p:sldId id="306" r:id="rId56"/>
    <p:sldId id="307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78FF"/>
    <a:srgbClr val="1AC753"/>
    <a:srgbClr val="0000FF"/>
    <a:srgbClr val="FFF8D4"/>
    <a:srgbClr val="E88E9D"/>
    <a:srgbClr val="EAD66F"/>
    <a:srgbClr val="C2B25D"/>
    <a:srgbClr val="FFEA79"/>
    <a:srgbClr val="0080FF"/>
    <a:srgbClr val="FF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2" d="100"/>
          <a:sy n="152" d="100"/>
        </p:scale>
        <p:origin x="-39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3D8CA-F43E-124B-AB4D-62223CDC2FAF}" type="datetimeFigureOut">
              <a:rPr lang="en-US" smtClean="0"/>
              <a:t>9/23/15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AE35C-4DA5-184E-B565-8B5B51A21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53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 in 710x182 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AE35C-4DA5-184E-B565-8B5B51A21AF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27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75% of 96-font version -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AE35C-4DA5-184E-B565-8B5B51A21AF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27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75% of 96-font version -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AE35C-4DA5-184E-B565-8B5B51A21AF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27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75% of 96-font version -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AE35C-4DA5-184E-B565-8B5B51A21AF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27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 in 710x182 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AE35C-4DA5-184E-B565-8B5B51A21AF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27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 in 710x182 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AE35C-4DA5-184E-B565-8B5B51A21AF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27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 in 710x182 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AE35C-4DA5-184E-B565-8B5B51A21AF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27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FEAD-68D7-EE4B-A194-60FBEF693A60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5A50-FF2D-EA4E-9576-451B8F5F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85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FEAD-68D7-EE4B-A194-60FBEF693A60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5A50-FF2D-EA4E-9576-451B8F5F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FEAD-68D7-EE4B-A194-60FBEF693A60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5A50-FF2D-EA4E-9576-451B8F5F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0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FEAD-68D7-EE4B-A194-60FBEF693A60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5A50-FF2D-EA4E-9576-451B8F5F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8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FEAD-68D7-EE4B-A194-60FBEF693A60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5A50-FF2D-EA4E-9576-451B8F5F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07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FEAD-68D7-EE4B-A194-60FBEF693A60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5A50-FF2D-EA4E-9576-451B8F5F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3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FEAD-68D7-EE4B-A194-60FBEF693A60}" type="datetimeFigureOut">
              <a:rPr lang="en-US" smtClean="0"/>
              <a:t>9/23/15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5A50-FF2D-EA4E-9576-451B8F5F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6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FEAD-68D7-EE4B-A194-60FBEF693A60}" type="datetimeFigureOut">
              <a:rPr lang="en-US" smtClean="0"/>
              <a:t>9/23/15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5A50-FF2D-EA4E-9576-451B8F5F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6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FEAD-68D7-EE4B-A194-60FBEF693A60}" type="datetimeFigureOut">
              <a:rPr lang="en-US" smtClean="0"/>
              <a:t>9/23/15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5A50-FF2D-EA4E-9576-451B8F5F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7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FEAD-68D7-EE4B-A194-60FBEF693A60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5A50-FF2D-EA4E-9576-451B8F5F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0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FEAD-68D7-EE4B-A194-60FBEF693A60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5A50-FF2D-EA4E-9576-451B8F5F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8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0FEAD-68D7-EE4B-A194-60FBEF693A60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05A50-FF2D-EA4E-9576-451B8F5F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4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148984" y="322492"/>
            <a:ext cx="7095482" cy="6349067"/>
          </a:xfrm>
          <a:prstGeom prst="rect">
            <a:avLst/>
          </a:prstGeom>
          <a:solidFill>
            <a:srgbClr val="D2E4FF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65474" y="819668"/>
            <a:ext cx="3082810" cy="5354714"/>
            <a:chOff x="2241906" y="930996"/>
            <a:chExt cx="2288940" cy="4243374"/>
          </a:xfrm>
        </p:grpSpPr>
        <p:sp>
          <p:nvSpPr>
            <p:cNvPr id="4" name="Rectangle 3"/>
            <p:cNvSpPr/>
            <p:nvPr/>
          </p:nvSpPr>
          <p:spPr>
            <a:xfrm>
              <a:off x="2241907" y="1270073"/>
              <a:ext cx="2288939" cy="3904297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241906" y="930996"/>
              <a:ext cx="2288939" cy="227358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41687" y="1332792"/>
              <a:ext cx="1489378" cy="10348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5970377" y="2367590"/>
            <a:ext cx="265186" cy="2869038"/>
          </a:xfrm>
          <a:prstGeom prst="round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249262" y="2327226"/>
            <a:ext cx="976635" cy="329453"/>
          </a:xfrm>
          <a:prstGeom prst="round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970377" y="2656679"/>
            <a:ext cx="957599" cy="2942826"/>
          </a:xfrm>
          <a:prstGeom prst="round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224224" y="2327225"/>
            <a:ext cx="375746" cy="3011329"/>
          </a:xfrm>
          <a:prstGeom prst="roundRect">
            <a:avLst/>
          </a:prstGeom>
          <a:solidFill>
            <a:srgbClr val="D2E4FF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527986">
            <a:off x="6239306" y="1745511"/>
            <a:ext cx="360888" cy="1197081"/>
          </a:xfrm>
          <a:prstGeom prst="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25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7837" y="2126012"/>
            <a:ext cx="2221361" cy="23137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564341" y="2652826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564341" y="3049236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564341" y="3423576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564341" y="3814738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564341" y="4212323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564341" y="2251148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800390" y="2251148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304777" y="1950626"/>
              <a:ext cx="360888" cy="972147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 descr="flaticon-pencil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36672">
            <a:off x="3986322" y="2524494"/>
            <a:ext cx="586489" cy="58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61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7837" y="2126012"/>
            <a:ext cx="2221361" cy="23137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564341" y="2981414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564341" y="3543637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564341" y="4104900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564341" y="2434399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800390" y="2251148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304777" y="1950626"/>
              <a:ext cx="360888" cy="972147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 descr="flaticon-pencil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36672">
            <a:off x="3986322" y="2524494"/>
            <a:ext cx="586489" cy="58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67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68702" y="777087"/>
            <a:ext cx="6667652" cy="5456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7837" y="2126012"/>
            <a:ext cx="2221361" cy="23137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564341" y="2981414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564341" y="3543637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564341" y="4104900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564341" y="2434399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800390" y="2251148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304777" y="1950626"/>
              <a:ext cx="360888" cy="972147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 rot="19474009">
            <a:off x="4240166" y="2526081"/>
            <a:ext cx="144681" cy="659037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907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68702" y="777087"/>
            <a:ext cx="6667652" cy="5456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7837" y="2126012"/>
            <a:ext cx="2221361" cy="23137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564341" y="2981414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564341" y="3543637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564341" y="4104900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564341" y="2434399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800390" y="2251148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304777" y="1950626"/>
              <a:ext cx="360888" cy="972147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 rot="19474009">
            <a:off x="4240166" y="2526081"/>
            <a:ext cx="144681" cy="659037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083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68702" y="777087"/>
            <a:ext cx="6667652" cy="5456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7837" y="2126012"/>
            <a:ext cx="2221361" cy="23137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564341" y="2981414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564341" y="3543637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564341" y="4104900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564341" y="2434399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800390" y="2251148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304777" y="1950626"/>
              <a:ext cx="360888" cy="972147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 rot="19474009">
            <a:off x="4240166" y="2526081"/>
            <a:ext cx="144681" cy="659037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853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68702" y="777087"/>
            <a:ext cx="6667652" cy="5456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7837" y="2126012"/>
            <a:ext cx="2221361" cy="23137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564341" y="2981414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564341" y="3543637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564341" y="4104900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564341" y="2434399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800390" y="2251148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304777" y="1950626"/>
              <a:ext cx="360888" cy="972147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 rot="19474009">
            <a:off x="4240166" y="2526081"/>
            <a:ext cx="144681" cy="659037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05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68702" y="777087"/>
            <a:ext cx="6667652" cy="5456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7837" y="2126012"/>
            <a:ext cx="2221361" cy="23137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564341" y="2981414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564341" y="3543637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564341" y="4104900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564341" y="2434399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800390" y="2251148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304777" y="1950626"/>
              <a:ext cx="360888" cy="972147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 rot="19474009">
            <a:off x="4240166" y="2526081"/>
            <a:ext cx="144681" cy="659037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886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68702" y="777087"/>
            <a:ext cx="6667652" cy="5456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304777" y="1950626"/>
              <a:ext cx="360888" cy="972147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 rot="19474009">
            <a:off x="4240166" y="2526081"/>
            <a:ext cx="144681" cy="659037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954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68702" y="777087"/>
            <a:ext cx="6667652" cy="5456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304777" y="1950626"/>
              <a:ext cx="360888" cy="972147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 rot="19474009">
            <a:off x="4240166" y="2526081"/>
            <a:ext cx="144681" cy="659037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2667712" y="2251148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206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68702" y="777087"/>
            <a:ext cx="6667652" cy="5456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47153" y="2478244"/>
            <a:ext cx="1073825" cy="1762312"/>
          </a:xfrm>
          <a:prstGeom prst="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47153" y="2325192"/>
            <a:ext cx="1073825" cy="1026246"/>
          </a:xfrm>
          <a:prstGeom prst="round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34705" y="2506554"/>
            <a:ext cx="698721" cy="4671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68005" y="2878879"/>
            <a:ext cx="92371" cy="1026246"/>
          </a:xfrm>
          <a:prstGeom prst="round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16821" y="2864441"/>
            <a:ext cx="340188" cy="117844"/>
          </a:xfrm>
          <a:prstGeom prst="round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68005" y="2982285"/>
            <a:ext cx="333557" cy="1052639"/>
          </a:xfrm>
          <a:prstGeom prst="round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56426" y="2864440"/>
            <a:ext cx="130882" cy="10771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527986">
            <a:off x="4284485" y="2729732"/>
            <a:ext cx="125707" cy="347734"/>
          </a:xfrm>
          <a:prstGeom prst="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19474009">
            <a:off x="4240166" y="2526081"/>
            <a:ext cx="144681" cy="659037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2667712" y="2251148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48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96925" y="1582714"/>
            <a:ext cx="8952295" cy="3610845"/>
          </a:xfrm>
          <a:prstGeom prst="rect">
            <a:avLst/>
          </a:prstGeom>
          <a:solidFill>
            <a:srgbClr val="D2E4FF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11299" y="2257072"/>
            <a:ext cx="1974742" cy="2317127"/>
            <a:chOff x="2465474" y="819668"/>
            <a:chExt cx="4462502" cy="5354714"/>
          </a:xfrm>
        </p:grpSpPr>
        <p:sp>
          <p:nvSpPr>
            <p:cNvPr id="4" name="Rectangle 3"/>
            <p:cNvSpPr/>
            <p:nvPr/>
          </p:nvSpPr>
          <p:spPr>
            <a:xfrm>
              <a:off x="2465475" y="1247549"/>
              <a:ext cx="3082809" cy="4926833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465474" y="819668"/>
              <a:ext cx="3082809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03911" y="1326694"/>
              <a:ext cx="2005937" cy="13059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rgbClr val="D2E4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239306" y="1745511"/>
              <a:ext cx="360888" cy="1197081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439930" y="2092196"/>
            <a:ext cx="724670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 smtClean="0">
                <a:solidFill>
                  <a:schemeClr val="bg1"/>
                </a:solidFill>
                <a:latin typeface="Average Sans"/>
                <a:cs typeface="Average Sans"/>
              </a:rPr>
              <a:t>Gas Jot</a:t>
            </a:r>
            <a:endParaRPr lang="en-US" sz="166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</p:spTree>
    <p:extLst>
      <p:ext uri="{BB962C8B-B14F-4D97-AF65-F5344CB8AC3E}">
        <p14:creationId xmlns:p14="http://schemas.microsoft.com/office/powerpoint/2010/main" val="67786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68702" y="777087"/>
            <a:ext cx="6667652" cy="5456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rgbClr val="E88E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rgbClr val="E88E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rgbClr val="E88E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rgbClr val="E88E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rgbClr val="E88E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rgbClr val="E88E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rgbClr val="E88E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47153" y="2478244"/>
            <a:ext cx="1073825" cy="1762312"/>
          </a:xfrm>
          <a:prstGeom prst="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47153" y="2325192"/>
            <a:ext cx="1073825" cy="1026246"/>
          </a:xfrm>
          <a:prstGeom prst="round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34705" y="2506554"/>
            <a:ext cx="698721" cy="4671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68005" y="2878879"/>
            <a:ext cx="92371" cy="1026246"/>
          </a:xfrm>
          <a:prstGeom prst="round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16821" y="2864441"/>
            <a:ext cx="340188" cy="117844"/>
          </a:xfrm>
          <a:prstGeom prst="round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68005" y="2982285"/>
            <a:ext cx="333557" cy="1052639"/>
          </a:xfrm>
          <a:prstGeom prst="round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56426" y="2864440"/>
            <a:ext cx="130882" cy="10771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527986">
            <a:off x="4284485" y="2729732"/>
            <a:ext cx="125707" cy="347734"/>
          </a:xfrm>
          <a:prstGeom prst="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19474009">
            <a:off x="4240166" y="2526081"/>
            <a:ext cx="144681" cy="659037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2667712" y="2251148"/>
            <a:ext cx="24687" cy="2063453"/>
          </a:xfrm>
          <a:prstGeom prst="line">
            <a:avLst/>
          </a:prstGeom>
          <a:ln w="3175" cmpd="sng">
            <a:solidFill>
              <a:srgbClr val="008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888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68702" y="777087"/>
            <a:ext cx="6667652" cy="5456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47153" y="2478244"/>
            <a:ext cx="1073825" cy="1762312"/>
          </a:xfrm>
          <a:prstGeom prst="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47153" y="2325192"/>
            <a:ext cx="1073825" cy="1026246"/>
          </a:xfrm>
          <a:prstGeom prst="round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34705" y="2506554"/>
            <a:ext cx="698721" cy="4671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68005" y="2878879"/>
            <a:ext cx="92371" cy="1026246"/>
          </a:xfrm>
          <a:prstGeom prst="round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16821" y="2864441"/>
            <a:ext cx="340188" cy="117844"/>
          </a:xfrm>
          <a:prstGeom prst="round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68005" y="2982285"/>
            <a:ext cx="333557" cy="1052639"/>
          </a:xfrm>
          <a:prstGeom prst="round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56426" y="2864440"/>
            <a:ext cx="130882" cy="10771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527986">
            <a:off x="4284485" y="2729732"/>
            <a:ext cx="125707" cy="347734"/>
          </a:xfrm>
          <a:prstGeom prst="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19474009">
            <a:off x="4240166" y="2526081"/>
            <a:ext cx="144681" cy="659037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2667712" y="2251148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434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68702" y="777087"/>
            <a:ext cx="6667652" cy="5456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47153" y="2478244"/>
            <a:ext cx="1073825" cy="1762312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47153" y="2325192"/>
            <a:ext cx="1073825" cy="1026246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34705" y="2506554"/>
            <a:ext cx="698721" cy="4671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68005" y="2878879"/>
            <a:ext cx="92371" cy="1026246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16821" y="2864441"/>
            <a:ext cx="340188" cy="117844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68005" y="2982285"/>
            <a:ext cx="333557" cy="1052639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57009" y="2859984"/>
            <a:ext cx="143667" cy="10771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527986">
            <a:off x="4284485" y="2729732"/>
            <a:ext cx="125707" cy="347734"/>
          </a:xfrm>
          <a:prstGeom prst="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19474009">
            <a:off x="4240166" y="2526081"/>
            <a:ext cx="144681" cy="659037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2667712" y="2241283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690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68702" y="777087"/>
            <a:ext cx="6667652" cy="5456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49574" y="2478244"/>
            <a:ext cx="1073825" cy="1762312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47153" y="2325192"/>
            <a:ext cx="1073825" cy="1026246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34705" y="2506554"/>
            <a:ext cx="698721" cy="4671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68005" y="2878879"/>
            <a:ext cx="92371" cy="1026246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16821" y="2864441"/>
            <a:ext cx="340188" cy="117844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68005" y="2982285"/>
            <a:ext cx="333557" cy="1052639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57009" y="2859984"/>
            <a:ext cx="143667" cy="10771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527986">
            <a:off x="4284485" y="2729732"/>
            <a:ext cx="125707" cy="347734"/>
          </a:xfrm>
          <a:prstGeom prst="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19474009">
            <a:off x="4240166" y="2526081"/>
            <a:ext cx="144681" cy="659037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2667712" y="2241283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818681" y="4101640"/>
            <a:ext cx="1335610" cy="201473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14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628133" y="1563123"/>
            <a:ext cx="3801689" cy="37531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49574" y="2478244"/>
            <a:ext cx="1073825" cy="1762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47153" y="2325192"/>
            <a:ext cx="1073825" cy="1026246"/>
          </a:xfrm>
          <a:prstGeom prst="round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34705" y="2506554"/>
            <a:ext cx="698721" cy="4671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68005" y="2878879"/>
            <a:ext cx="92371" cy="1026246"/>
          </a:xfrm>
          <a:prstGeom prst="round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16821" y="2864441"/>
            <a:ext cx="340188" cy="117844"/>
          </a:xfrm>
          <a:prstGeom prst="round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68005" y="2982285"/>
            <a:ext cx="333557" cy="1052639"/>
          </a:xfrm>
          <a:prstGeom prst="round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57009" y="2859984"/>
            <a:ext cx="143667" cy="107714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667712" y="2241283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818681" y="4101640"/>
            <a:ext cx="1335610" cy="201473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 rot="19474009">
            <a:off x="4059762" y="1966356"/>
            <a:ext cx="426305" cy="1472624"/>
            <a:chOff x="4830716" y="2679700"/>
            <a:chExt cx="144681" cy="659037"/>
          </a:xfrm>
        </p:grpSpPr>
        <p:sp>
          <p:nvSpPr>
            <p:cNvPr id="37" name="Rectangle 36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1619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628133" y="1563123"/>
            <a:ext cx="3801689" cy="37531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49574" y="2478244"/>
            <a:ext cx="1073825" cy="1762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47153" y="2325192"/>
            <a:ext cx="1073825" cy="1026246"/>
          </a:xfrm>
          <a:prstGeom prst="round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34705" y="2506554"/>
            <a:ext cx="698721" cy="4671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68005" y="2878879"/>
            <a:ext cx="92371" cy="1026246"/>
          </a:xfrm>
          <a:prstGeom prst="round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16821" y="2864441"/>
            <a:ext cx="340188" cy="117844"/>
          </a:xfrm>
          <a:prstGeom prst="round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68005" y="2982285"/>
            <a:ext cx="333557" cy="1052639"/>
          </a:xfrm>
          <a:prstGeom prst="round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57009" y="2859984"/>
            <a:ext cx="143667" cy="107714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667712" y="2241283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818681" y="4101640"/>
            <a:ext cx="1335610" cy="201473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 rot="19474009">
            <a:off x="4059762" y="1966356"/>
            <a:ext cx="426305" cy="1472624"/>
            <a:chOff x="4830716" y="2679700"/>
            <a:chExt cx="144681" cy="659037"/>
          </a:xfrm>
        </p:grpSpPr>
        <p:sp>
          <p:nvSpPr>
            <p:cNvPr id="37" name="Rectangle 36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721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628133" y="1563123"/>
            <a:ext cx="3801689" cy="37531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49574" y="2478244"/>
            <a:ext cx="1073825" cy="1762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47153" y="2325192"/>
            <a:ext cx="1073825" cy="102624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34705" y="2506554"/>
            <a:ext cx="698721" cy="467119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68005" y="2878879"/>
            <a:ext cx="92371" cy="102624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16821" y="2864441"/>
            <a:ext cx="340188" cy="11784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68005" y="2982285"/>
            <a:ext cx="333557" cy="1052639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57009" y="2859984"/>
            <a:ext cx="143667" cy="107714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667712" y="2241283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818681" y="4101640"/>
            <a:ext cx="1335610" cy="2014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 rot="19474009">
            <a:off x="4059762" y="1966356"/>
            <a:ext cx="426305" cy="1472624"/>
            <a:chOff x="4830716" y="2679700"/>
            <a:chExt cx="144681" cy="659037"/>
          </a:xfrm>
        </p:grpSpPr>
        <p:sp>
          <p:nvSpPr>
            <p:cNvPr id="37" name="Rectangle 36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5140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628133" y="1563123"/>
            <a:ext cx="3801689" cy="37531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79021" y="2478244"/>
            <a:ext cx="1073825" cy="1762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76600" y="2310336"/>
            <a:ext cx="1073825" cy="102624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67865" y="2506554"/>
            <a:ext cx="698721" cy="467119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01165" y="2878879"/>
            <a:ext cx="92371" cy="102624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849981" y="2864441"/>
            <a:ext cx="340188" cy="11784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01165" y="2982285"/>
            <a:ext cx="333557" cy="1052639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190169" y="2859984"/>
            <a:ext cx="143667" cy="107714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51841" y="4101640"/>
            <a:ext cx="1335610" cy="2014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rot="19474009">
            <a:off x="4023187" y="2310379"/>
            <a:ext cx="426305" cy="869646"/>
          </a:xfrm>
          <a:prstGeom prst="rect">
            <a:avLst/>
          </a:prstGeom>
          <a:solidFill>
            <a:srgbClr val="FFEA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9474009">
            <a:off x="4172488" y="2307885"/>
            <a:ext cx="134712" cy="869646"/>
          </a:xfrm>
          <a:prstGeom prst="rect">
            <a:avLst/>
          </a:prstGeom>
          <a:solidFill>
            <a:srgbClr val="EAD6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19474009">
            <a:off x="4304890" y="3090032"/>
            <a:ext cx="426305" cy="1021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 rot="19474009">
            <a:off x="4364274" y="3128795"/>
            <a:ext cx="426305" cy="191553"/>
          </a:xfrm>
          <a:prstGeom prst="roundRect">
            <a:avLst/>
          </a:prstGeom>
          <a:solidFill>
            <a:srgbClr val="E88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 rot="19474009">
            <a:off x="3668570" y="2069974"/>
            <a:ext cx="426305" cy="353691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/>
          <p:cNvSpPr/>
          <p:nvPr/>
        </p:nvSpPr>
        <p:spPr>
          <a:xfrm rot="19474009">
            <a:off x="3729829" y="2076573"/>
            <a:ext cx="167407" cy="150143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19474009">
            <a:off x="4359299" y="3125108"/>
            <a:ext cx="426305" cy="184941"/>
          </a:xfrm>
          <a:prstGeom prst="rect">
            <a:avLst/>
          </a:prstGeom>
          <a:solidFill>
            <a:srgbClr val="E88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20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93070" y="550593"/>
            <a:ext cx="6554105" cy="5568101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79021" y="2478244"/>
            <a:ext cx="1073825" cy="1762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76600" y="2310336"/>
            <a:ext cx="1073825" cy="102624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67865" y="2506554"/>
            <a:ext cx="698721" cy="467119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01165" y="2878879"/>
            <a:ext cx="92371" cy="102624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849981" y="2864441"/>
            <a:ext cx="340188" cy="11784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01165" y="2982285"/>
            <a:ext cx="333557" cy="1052639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190169" y="2859984"/>
            <a:ext cx="143667" cy="107714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51841" y="4101640"/>
            <a:ext cx="1335610" cy="2014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9474009">
            <a:off x="4023187" y="2310379"/>
            <a:ext cx="426305" cy="869646"/>
          </a:xfrm>
          <a:prstGeom prst="rect">
            <a:avLst/>
          </a:prstGeom>
          <a:solidFill>
            <a:srgbClr val="FFEA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9474009">
            <a:off x="4172488" y="2307885"/>
            <a:ext cx="134712" cy="869646"/>
          </a:xfrm>
          <a:prstGeom prst="rect">
            <a:avLst/>
          </a:prstGeom>
          <a:solidFill>
            <a:srgbClr val="EAD6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19474009">
            <a:off x="4304890" y="3090032"/>
            <a:ext cx="426305" cy="1021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 rot="19474009">
            <a:off x="4364274" y="3128795"/>
            <a:ext cx="426305" cy="191553"/>
          </a:xfrm>
          <a:prstGeom prst="roundRect">
            <a:avLst/>
          </a:prstGeom>
          <a:solidFill>
            <a:srgbClr val="E88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 rot="19474009">
            <a:off x="3668570" y="2069974"/>
            <a:ext cx="426305" cy="353691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/>
          <p:cNvSpPr/>
          <p:nvPr/>
        </p:nvSpPr>
        <p:spPr>
          <a:xfrm rot="19474009">
            <a:off x="3729829" y="2076573"/>
            <a:ext cx="167407" cy="150143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19474009">
            <a:off x="4359299" y="3125108"/>
            <a:ext cx="426305" cy="184941"/>
          </a:xfrm>
          <a:prstGeom prst="rect">
            <a:avLst/>
          </a:prstGeom>
          <a:solidFill>
            <a:srgbClr val="E88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45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58848" y="552531"/>
            <a:ext cx="6554105" cy="5568101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79021" y="2478244"/>
            <a:ext cx="1073825" cy="1762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76600" y="2310336"/>
            <a:ext cx="1073825" cy="102624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67865" y="2506554"/>
            <a:ext cx="698721" cy="467119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01165" y="2878879"/>
            <a:ext cx="92371" cy="102624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849981" y="2864441"/>
            <a:ext cx="340188" cy="11784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01165" y="2878879"/>
            <a:ext cx="333557" cy="1156045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190169" y="2859984"/>
            <a:ext cx="143667" cy="107714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51841" y="4101640"/>
            <a:ext cx="1335610" cy="2014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2095019">
            <a:off x="4201674" y="2949745"/>
            <a:ext cx="1122009" cy="1250374"/>
            <a:chOff x="3668570" y="2069974"/>
            <a:chExt cx="1122009" cy="1250374"/>
          </a:xfrm>
        </p:grpSpPr>
        <p:sp>
          <p:nvSpPr>
            <p:cNvPr id="37" name="Rectangle 36"/>
            <p:cNvSpPr/>
            <p:nvPr/>
          </p:nvSpPr>
          <p:spPr>
            <a:xfrm rot="19474009">
              <a:off x="4023187" y="2310379"/>
              <a:ext cx="426305" cy="869646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19474009">
              <a:off x="4172488" y="2307885"/>
              <a:ext cx="134712" cy="869646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19474009">
              <a:off x="4304890" y="3090032"/>
              <a:ext cx="426305" cy="10216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 rot="19474009">
              <a:off x="4364274" y="3128795"/>
              <a:ext cx="426305" cy="191553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 rot="19474009">
              <a:off x="3668570" y="2069974"/>
              <a:ext cx="426305" cy="353691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 rot="19474009">
              <a:off x="3729829" y="2076573"/>
              <a:ext cx="167407" cy="15014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rot="19474009">
              <a:off x="4359299" y="3125108"/>
              <a:ext cx="426305" cy="184941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ounded Rectangle 19"/>
          <p:cNvSpPr/>
          <p:nvPr/>
        </p:nvSpPr>
        <p:spPr>
          <a:xfrm rot="3219055">
            <a:off x="4069867" y="2736529"/>
            <a:ext cx="413246" cy="8881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52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96925" y="1582714"/>
            <a:ext cx="8952295" cy="3610845"/>
          </a:xfrm>
          <a:prstGeom prst="rect">
            <a:avLst/>
          </a:prstGeom>
          <a:solidFill>
            <a:srgbClr val="53A8FF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11299" y="2257072"/>
            <a:ext cx="1974742" cy="2317127"/>
            <a:chOff x="2465474" y="819668"/>
            <a:chExt cx="4462502" cy="5354714"/>
          </a:xfrm>
        </p:grpSpPr>
        <p:sp>
          <p:nvSpPr>
            <p:cNvPr id="4" name="Rectangle 3"/>
            <p:cNvSpPr/>
            <p:nvPr/>
          </p:nvSpPr>
          <p:spPr>
            <a:xfrm>
              <a:off x="2465475" y="1247549"/>
              <a:ext cx="3082809" cy="4926833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465474" y="819668"/>
              <a:ext cx="3082809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03911" y="1326694"/>
              <a:ext cx="2005937" cy="13059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rgbClr val="53A8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239306" y="1745511"/>
              <a:ext cx="360888" cy="1197081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439930" y="2092196"/>
            <a:ext cx="724670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 smtClean="0">
                <a:solidFill>
                  <a:schemeClr val="bg1"/>
                </a:solidFill>
                <a:latin typeface="Average Sans"/>
                <a:cs typeface="Average Sans"/>
              </a:rPr>
              <a:t>Gas Jot</a:t>
            </a:r>
            <a:endParaRPr lang="en-US" sz="166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</p:spTree>
    <p:extLst>
      <p:ext uri="{BB962C8B-B14F-4D97-AF65-F5344CB8AC3E}">
        <p14:creationId xmlns:p14="http://schemas.microsoft.com/office/powerpoint/2010/main" val="1167766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58848" y="552531"/>
            <a:ext cx="6554105" cy="5568101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71037" y="2478244"/>
            <a:ext cx="1073825" cy="1762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76600" y="2300567"/>
            <a:ext cx="1073825" cy="102624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67865" y="2506554"/>
            <a:ext cx="698721" cy="467119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01165" y="2878879"/>
            <a:ext cx="92371" cy="102624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849981" y="2864441"/>
            <a:ext cx="340188" cy="11784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01165" y="2878879"/>
            <a:ext cx="333557" cy="1156045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190169" y="2859984"/>
            <a:ext cx="143667" cy="107714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51841" y="4101640"/>
            <a:ext cx="1335610" cy="2014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 rot="15304587">
            <a:off x="3026466" y="3146760"/>
            <a:ext cx="762966" cy="850254"/>
            <a:chOff x="3668570" y="2069974"/>
            <a:chExt cx="1122009" cy="1250374"/>
          </a:xfrm>
        </p:grpSpPr>
        <p:sp>
          <p:nvSpPr>
            <p:cNvPr id="37" name="Rectangle 36"/>
            <p:cNvSpPr/>
            <p:nvPr/>
          </p:nvSpPr>
          <p:spPr>
            <a:xfrm rot="19474009">
              <a:off x="4023187" y="2310379"/>
              <a:ext cx="426305" cy="869646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19474009">
              <a:off x="4172488" y="2307885"/>
              <a:ext cx="134712" cy="869646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19474009">
              <a:off x="4304890" y="3090032"/>
              <a:ext cx="426305" cy="10216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 rot="19474009">
              <a:off x="4364274" y="3128795"/>
              <a:ext cx="426305" cy="191553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 rot="19474009">
              <a:off x="3668570" y="2069974"/>
              <a:ext cx="426305" cy="353691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 rot="19474009">
              <a:off x="3729829" y="2076573"/>
              <a:ext cx="167407" cy="15014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rot="19474009">
              <a:off x="4359299" y="3125108"/>
              <a:ext cx="426305" cy="184941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ounded Rectangle 19"/>
          <p:cNvSpPr/>
          <p:nvPr/>
        </p:nvSpPr>
        <p:spPr>
          <a:xfrm rot="3219055">
            <a:off x="4069867" y="2736529"/>
            <a:ext cx="413246" cy="8881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61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86118" y="1867647"/>
            <a:ext cx="4811058" cy="316753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00417" y="2683752"/>
            <a:ext cx="1073825" cy="1762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705980" y="2506075"/>
            <a:ext cx="1073825" cy="102624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679361" y="3069949"/>
            <a:ext cx="340188" cy="11784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581221" y="4307148"/>
            <a:ext cx="1335610" cy="2014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3178596">
            <a:off x="3124081" y="3468507"/>
            <a:ext cx="289887" cy="591359"/>
          </a:xfrm>
          <a:prstGeom prst="rect">
            <a:avLst/>
          </a:prstGeom>
          <a:solidFill>
            <a:srgbClr val="FFEA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3178596">
            <a:off x="3220970" y="3466641"/>
            <a:ext cx="91604" cy="591359"/>
          </a:xfrm>
          <a:prstGeom prst="rect">
            <a:avLst/>
          </a:prstGeom>
          <a:solidFill>
            <a:srgbClr val="EAD6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13178596">
            <a:off x="3334887" y="3475024"/>
            <a:ext cx="289887" cy="694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 rot="13178596">
            <a:off x="3379326" y="3390996"/>
            <a:ext cx="289887" cy="130256"/>
          </a:xfrm>
          <a:prstGeom prst="roundRect">
            <a:avLst/>
          </a:prstGeom>
          <a:solidFill>
            <a:srgbClr val="E88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 rot="13178596">
            <a:off x="2858712" y="3964215"/>
            <a:ext cx="289887" cy="240510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/>
          <p:cNvSpPr/>
          <p:nvPr/>
        </p:nvSpPr>
        <p:spPr>
          <a:xfrm rot="13178596">
            <a:off x="2896143" y="4094893"/>
            <a:ext cx="113837" cy="102097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13178596">
            <a:off x="3375602" y="3397737"/>
            <a:ext cx="289887" cy="125760"/>
          </a:xfrm>
          <a:prstGeom prst="rect">
            <a:avLst/>
          </a:prstGeom>
          <a:solidFill>
            <a:srgbClr val="E88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76663" y="2683752"/>
            <a:ext cx="698721" cy="470807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3219055">
            <a:off x="3907823" y="2906710"/>
            <a:ext cx="413246" cy="8881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953987" y="3070062"/>
            <a:ext cx="100396" cy="116248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 rot="5400000">
            <a:off x="4069514" y="4036470"/>
            <a:ext cx="100396" cy="2917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170018" y="3069949"/>
            <a:ext cx="100396" cy="1162599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15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86118" y="1867647"/>
            <a:ext cx="4811058" cy="316753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00417" y="2529153"/>
            <a:ext cx="1073825" cy="19169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679361" y="3069949"/>
            <a:ext cx="340188" cy="11784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581221" y="4307148"/>
            <a:ext cx="1335610" cy="2014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3178596">
            <a:off x="3124081" y="3468507"/>
            <a:ext cx="289887" cy="591359"/>
          </a:xfrm>
          <a:prstGeom prst="rect">
            <a:avLst/>
          </a:prstGeom>
          <a:solidFill>
            <a:srgbClr val="FFEA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3178596">
            <a:off x="3220970" y="3466641"/>
            <a:ext cx="91604" cy="591359"/>
          </a:xfrm>
          <a:prstGeom prst="rect">
            <a:avLst/>
          </a:prstGeom>
          <a:solidFill>
            <a:srgbClr val="EAD6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13178596">
            <a:off x="3334887" y="3475024"/>
            <a:ext cx="289887" cy="694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 rot="13178596">
            <a:off x="3379326" y="3390996"/>
            <a:ext cx="289887" cy="130256"/>
          </a:xfrm>
          <a:prstGeom prst="roundRect">
            <a:avLst/>
          </a:prstGeom>
          <a:solidFill>
            <a:srgbClr val="E88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 rot="13178596">
            <a:off x="2858712" y="3964215"/>
            <a:ext cx="289887" cy="240510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/>
          <p:cNvSpPr/>
          <p:nvPr/>
        </p:nvSpPr>
        <p:spPr>
          <a:xfrm rot="13178596">
            <a:off x="2896143" y="4094893"/>
            <a:ext cx="113837" cy="102097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13178596">
            <a:off x="3375602" y="3397737"/>
            <a:ext cx="289887" cy="125760"/>
          </a:xfrm>
          <a:prstGeom prst="rect">
            <a:avLst/>
          </a:prstGeom>
          <a:solidFill>
            <a:srgbClr val="E88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76663" y="2683752"/>
            <a:ext cx="698721" cy="470807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3219055">
            <a:off x="3907823" y="2906710"/>
            <a:ext cx="413246" cy="8881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953987" y="3070062"/>
            <a:ext cx="100396" cy="116248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 rot="5400000">
            <a:off x="4069514" y="4036470"/>
            <a:ext cx="100396" cy="2917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170018" y="3069949"/>
            <a:ext cx="100396" cy="1162599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44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86118" y="1867647"/>
            <a:ext cx="4811058" cy="316753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00417" y="2529153"/>
            <a:ext cx="1073825" cy="19169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679361" y="3069949"/>
            <a:ext cx="340188" cy="11784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581221" y="4307148"/>
            <a:ext cx="1335610" cy="2014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3178596">
            <a:off x="3124081" y="3468507"/>
            <a:ext cx="289887" cy="591359"/>
          </a:xfrm>
          <a:prstGeom prst="rect">
            <a:avLst/>
          </a:prstGeom>
          <a:solidFill>
            <a:srgbClr val="FFEA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3178596">
            <a:off x="3220970" y="3466641"/>
            <a:ext cx="91604" cy="591359"/>
          </a:xfrm>
          <a:prstGeom prst="rect">
            <a:avLst/>
          </a:prstGeom>
          <a:solidFill>
            <a:srgbClr val="EAD6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13178596">
            <a:off x="3334887" y="3475024"/>
            <a:ext cx="289887" cy="694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 rot="13178596">
            <a:off x="3379326" y="3390996"/>
            <a:ext cx="289887" cy="130256"/>
          </a:xfrm>
          <a:prstGeom prst="roundRect">
            <a:avLst/>
          </a:prstGeom>
          <a:solidFill>
            <a:srgbClr val="E88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 rot="13178596">
            <a:off x="2858712" y="3964215"/>
            <a:ext cx="289887" cy="240510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/>
          <p:cNvSpPr/>
          <p:nvPr/>
        </p:nvSpPr>
        <p:spPr>
          <a:xfrm rot="13178596">
            <a:off x="2896143" y="4094893"/>
            <a:ext cx="113837" cy="102097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13178596">
            <a:off x="3375602" y="3397737"/>
            <a:ext cx="289887" cy="125760"/>
          </a:xfrm>
          <a:prstGeom prst="rect">
            <a:avLst/>
          </a:prstGeom>
          <a:solidFill>
            <a:srgbClr val="E88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3219055">
            <a:off x="3907823" y="2906710"/>
            <a:ext cx="413246" cy="8881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953987" y="3070062"/>
            <a:ext cx="100396" cy="116248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 rot="5400000">
            <a:off x="4069514" y="4036470"/>
            <a:ext cx="100396" cy="2917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170018" y="3069949"/>
            <a:ext cx="100396" cy="1162599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99666" y="2683752"/>
            <a:ext cx="698721" cy="470807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23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86118" y="1867647"/>
            <a:ext cx="4811058" cy="316753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lumMod val="60000"/>
                  <a:lumOff val="40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12114" y="2529154"/>
            <a:ext cx="1073825" cy="744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679361" y="3069949"/>
            <a:ext cx="340188" cy="11784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581221" y="4307148"/>
            <a:ext cx="1335610" cy="2014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99666" y="2683752"/>
            <a:ext cx="698721" cy="470807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3219055">
            <a:off x="3907823" y="2906710"/>
            <a:ext cx="413246" cy="8881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953987" y="3070062"/>
            <a:ext cx="100396" cy="116248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 rot="5400000">
            <a:off x="4069514" y="4036470"/>
            <a:ext cx="100396" cy="2917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170018" y="3069949"/>
            <a:ext cx="100396" cy="1162599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757134" y="3187793"/>
            <a:ext cx="983785" cy="11862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843776" y="3390996"/>
            <a:ext cx="810501" cy="813729"/>
            <a:chOff x="2858712" y="3390996"/>
            <a:chExt cx="810501" cy="813729"/>
          </a:xfrm>
        </p:grpSpPr>
        <p:sp>
          <p:nvSpPr>
            <p:cNvPr id="37" name="Rectangle 36"/>
            <p:cNvSpPr/>
            <p:nvPr/>
          </p:nvSpPr>
          <p:spPr>
            <a:xfrm rot="13178596">
              <a:off x="3124081" y="3468507"/>
              <a:ext cx="289887" cy="59135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13178596">
              <a:off x="3220970" y="3466641"/>
              <a:ext cx="91604" cy="59135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13178596">
              <a:off x="3334887" y="3475024"/>
              <a:ext cx="289887" cy="6946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 rot="13178596">
              <a:off x="3379326" y="3390996"/>
              <a:ext cx="289887" cy="130256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 rot="13178596">
              <a:off x="2858712" y="3964215"/>
              <a:ext cx="289887" cy="240510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 rot="13178596">
              <a:off x="2896143" y="4094893"/>
              <a:ext cx="113837" cy="10209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rot="13178596">
              <a:off x="3375602" y="3397737"/>
              <a:ext cx="289887" cy="125760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1491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71037" y="2478244"/>
            <a:ext cx="1073825" cy="1762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76600" y="2300567"/>
            <a:ext cx="1073825" cy="102624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67865" y="2506554"/>
            <a:ext cx="698721" cy="467119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01165" y="2878879"/>
            <a:ext cx="92371" cy="102624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849981" y="2864441"/>
            <a:ext cx="340188" cy="11784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01165" y="2878879"/>
            <a:ext cx="333557" cy="1156045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190169" y="2859984"/>
            <a:ext cx="143667" cy="107714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51841" y="4101640"/>
            <a:ext cx="1335610" cy="2014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 rot="15304587">
            <a:off x="3026466" y="3146760"/>
            <a:ext cx="762966" cy="850254"/>
            <a:chOff x="3668570" y="2069974"/>
            <a:chExt cx="1122009" cy="1250374"/>
          </a:xfrm>
        </p:grpSpPr>
        <p:sp>
          <p:nvSpPr>
            <p:cNvPr id="37" name="Rectangle 36"/>
            <p:cNvSpPr/>
            <p:nvPr/>
          </p:nvSpPr>
          <p:spPr>
            <a:xfrm rot="19474009">
              <a:off x="4023187" y="2310379"/>
              <a:ext cx="426305" cy="869646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19474009">
              <a:off x="4172488" y="2307885"/>
              <a:ext cx="134712" cy="869646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19474009">
              <a:off x="4304890" y="3090032"/>
              <a:ext cx="426305" cy="10216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 rot="19474009">
              <a:off x="4364274" y="3128795"/>
              <a:ext cx="426305" cy="191553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 rot="19474009">
              <a:off x="3668570" y="2069974"/>
              <a:ext cx="426305" cy="353691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 rot="19474009">
              <a:off x="3729829" y="2076573"/>
              <a:ext cx="167407" cy="15014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rot="19474009">
              <a:off x="4359299" y="3125108"/>
              <a:ext cx="426305" cy="184941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ounded Rectangle 19"/>
          <p:cNvSpPr/>
          <p:nvPr/>
        </p:nvSpPr>
        <p:spPr>
          <a:xfrm rot="3219055">
            <a:off x="4069867" y="2736529"/>
            <a:ext cx="413246" cy="8881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91062" y="1019318"/>
            <a:ext cx="5451231" cy="474784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02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628133" y="1563123"/>
            <a:ext cx="3801689" cy="37531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82734" y="2478244"/>
            <a:ext cx="1073825" cy="1762312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80313" y="2325192"/>
            <a:ext cx="1073825" cy="10262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67865" y="2506554"/>
            <a:ext cx="698721" cy="467119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01165" y="2878879"/>
            <a:ext cx="92371" cy="1026246"/>
          </a:xfrm>
          <a:prstGeom prst="round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849981" y="2864441"/>
            <a:ext cx="340188" cy="117844"/>
          </a:xfrm>
          <a:prstGeom prst="round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01165" y="2982285"/>
            <a:ext cx="333557" cy="1052639"/>
          </a:xfrm>
          <a:prstGeom prst="round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190169" y="2859984"/>
            <a:ext cx="143667" cy="107714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51841" y="4101640"/>
            <a:ext cx="1335610" cy="201473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 rot="19474009">
            <a:off x="3992922" y="1966356"/>
            <a:ext cx="426305" cy="1472624"/>
            <a:chOff x="4830716" y="2679700"/>
            <a:chExt cx="144681" cy="659037"/>
          </a:xfrm>
        </p:grpSpPr>
        <p:sp>
          <p:nvSpPr>
            <p:cNvPr id="37" name="Rectangle 36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6841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49574" y="2478244"/>
            <a:ext cx="1073825" cy="1762312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47153" y="2325192"/>
            <a:ext cx="1073825" cy="1026246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34705" y="2506554"/>
            <a:ext cx="698721" cy="4671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68005" y="2878879"/>
            <a:ext cx="92371" cy="1026246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16821" y="2864441"/>
            <a:ext cx="340188" cy="117844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68005" y="2982285"/>
            <a:ext cx="333557" cy="1052639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57009" y="2859984"/>
            <a:ext cx="143667" cy="10771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527986">
            <a:off x="4284485" y="2729732"/>
            <a:ext cx="125707" cy="347734"/>
          </a:xfrm>
          <a:prstGeom prst="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19474009">
            <a:off x="4240166" y="2526081"/>
            <a:ext cx="144681" cy="659037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2667712" y="2241283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818681" y="4101640"/>
            <a:ext cx="1335610" cy="201473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10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49574" y="2478244"/>
            <a:ext cx="1073825" cy="1762312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47153" y="2325192"/>
            <a:ext cx="1073825" cy="1026246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34705" y="2506554"/>
            <a:ext cx="698721" cy="4671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68005" y="2878879"/>
            <a:ext cx="92371" cy="1026246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16821" y="2864441"/>
            <a:ext cx="340188" cy="117844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68005" y="2982285"/>
            <a:ext cx="333557" cy="1052639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57009" y="2859984"/>
            <a:ext cx="143667" cy="10771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527986">
            <a:off x="4284485" y="2729732"/>
            <a:ext cx="125707" cy="347734"/>
          </a:xfrm>
          <a:prstGeom prst="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19474009">
            <a:off x="4171984" y="2237375"/>
            <a:ext cx="301970" cy="971868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2667712" y="2241283"/>
            <a:ext cx="24687" cy="2063453"/>
          </a:xfrm>
          <a:prstGeom prst="line">
            <a:avLst/>
          </a:prstGeom>
          <a:ln w="285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818681" y="4101640"/>
            <a:ext cx="1335610" cy="201473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39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49574" y="2478244"/>
            <a:ext cx="1073825" cy="1762312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47153" y="2325192"/>
            <a:ext cx="1073825" cy="1026246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34705" y="2506554"/>
            <a:ext cx="698721" cy="4671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68005" y="2878879"/>
            <a:ext cx="92371" cy="1026246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16821" y="2864441"/>
            <a:ext cx="340188" cy="117844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68005" y="2982285"/>
            <a:ext cx="333557" cy="1052639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57009" y="2859984"/>
            <a:ext cx="143667" cy="10771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527986">
            <a:off x="4284485" y="2729732"/>
            <a:ext cx="125707" cy="347734"/>
          </a:xfrm>
          <a:prstGeom prst="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19474009">
            <a:off x="4174022" y="2021062"/>
            <a:ext cx="426305" cy="1472624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2667712" y="2241283"/>
            <a:ext cx="24687" cy="2063453"/>
          </a:xfrm>
          <a:prstGeom prst="line">
            <a:avLst/>
          </a:prstGeom>
          <a:ln w="285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818681" y="4101640"/>
            <a:ext cx="1335610" cy="201473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75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308422" y="1971278"/>
            <a:ext cx="2620191" cy="2623192"/>
          </a:xfrm>
          <a:prstGeom prst="rect">
            <a:avLst/>
          </a:prstGeom>
          <a:solidFill>
            <a:srgbClr val="D2E4FF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84131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rgbClr val="D2E4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239306" y="1745511"/>
              <a:ext cx="360888" cy="1197081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6303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27914" y="517437"/>
            <a:ext cx="3621542" cy="598972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1467" y="1019194"/>
            <a:ext cx="3010111" cy="506461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438425" y="1369365"/>
            <a:ext cx="1340153" cy="1257142"/>
            <a:chOff x="2242959" y="1882928"/>
            <a:chExt cx="2773685" cy="2780163"/>
          </a:xfrm>
        </p:grpSpPr>
        <p:sp>
          <p:nvSpPr>
            <p:cNvPr id="7" name="Rounded Rectangle 6"/>
            <p:cNvSpPr/>
            <p:nvPr/>
          </p:nvSpPr>
          <p:spPr>
            <a:xfrm>
              <a:off x="2242959" y="1882928"/>
              <a:ext cx="2773685" cy="2780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2825077" y="2475326"/>
              <a:ext cx="1662650" cy="0"/>
            </a:xfrm>
            <a:prstGeom prst="line">
              <a:avLst/>
            </a:prstGeom>
            <a:ln w="28575" cmpd="sng"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2825077" y="2757878"/>
              <a:ext cx="1662650" cy="0"/>
            </a:xfrm>
            <a:prstGeom prst="line">
              <a:avLst/>
            </a:prstGeom>
            <a:ln w="28575" cmpd="sng"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2825077" y="3034053"/>
              <a:ext cx="1662650" cy="0"/>
            </a:xfrm>
            <a:prstGeom prst="line">
              <a:avLst/>
            </a:prstGeom>
            <a:ln w="28575" cmpd="sng"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2825077" y="3301451"/>
              <a:ext cx="1662650" cy="0"/>
            </a:xfrm>
            <a:prstGeom prst="line">
              <a:avLst/>
            </a:prstGeom>
            <a:ln w="28575" cmpd="sng"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2825077" y="3593235"/>
              <a:ext cx="1662650" cy="0"/>
            </a:xfrm>
            <a:prstGeom prst="line">
              <a:avLst/>
            </a:prstGeom>
            <a:ln w="28575" cmpd="sng"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2825077" y="3867162"/>
              <a:ext cx="1662650" cy="0"/>
            </a:xfrm>
            <a:prstGeom prst="line">
              <a:avLst/>
            </a:prstGeom>
            <a:ln w="28575" cmpd="sng"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2825077" y="4154560"/>
              <a:ext cx="1662650" cy="0"/>
            </a:xfrm>
            <a:prstGeom prst="line">
              <a:avLst/>
            </a:prstGeom>
            <a:ln w="28575" cmpd="sng"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49574" y="2478244"/>
              <a:ext cx="1073825" cy="1762312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947153" y="2325192"/>
              <a:ext cx="1073825" cy="1026246"/>
            </a:xfrm>
            <a:prstGeom prst="roundRect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34705" y="2506554"/>
              <a:ext cx="698721" cy="4671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168005" y="2878879"/>
              <a:ext cx="92371" cy="1026246"/>
            </a:xfrm>
            <a:prstGeom prst="roundRect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916821" y="2864441"/>
              <a:ext cx="340188" cy="117844"/>
            </a:xfrm>
            <a:prstGeom prst="roundRect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168005" y="2982285"/>
              <a:ext cx="333557" cy="1052639"/>
            </a:xfrm>
            <a:prstGeom prst="roundRect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257009" y="2859984"/>
              <a:ext cx="143667" cy="10771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rot="19527986">
              <a:off x="4284485" y="2729732"/>
              <a:ext cx="125707" cy="347734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 rot="19474009">
              <a:off x="4174022" y="2021062"/>
              <a:ext cx="426305" cy="1472624"/>
              <a:chOff x="4830716" y="2679700"/>
              <a:chExt cx="144681" cy="659037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830716" y="2837986"/>
                <a:ext cx="144681" cy="389189"/>
              </a:xfrm>
              <a:prstGeom prst="rect">
                <a:avLst/>
              </a:prstGeom>
              <a:solidFill>
                <a:srgbClr val="FFEA7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881657" y="2837986"/>
                <a:ext cx="45719" cy="389189"/>
              </a:xfrm>
              <a:prstGeom prst="rect">
                <a:avLst/>
              </a:prstGeom>
              <a:solidFill>
                <a:srgbClr val="EAD66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830716" y="3227175"/>
                <a:ext cx="144681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4830716" y="3253012"/>
                <a:ext cx="144681" cy="85725"/>
              </a:xfrm>
              <a:prstGeom prst="roundRect">
                <a:avLst/>
              </a:prstGeom>
              <a:solidFill>
                <a:srgbClr val="E88E9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>
                <a:off x="4830716" y="2679700"/>
                <a:ext cx="144681" cy="158286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>
                <a:off x="4878482" y="2679700"/>
                <a:ext cx="48894" cy="56629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830716" y="3250651"/>
                <a:ext cx="144681" cy="82766"/>
              </a:xfrm>
              <a:prstGeom prst="rect">
                <a:avLst/>
              </a:prstGeom>
              <a:solidFill>
                <a:srgbClr val="E88E9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2667712" y="2241283"/>
              <a:ext cx="24687" cy="2063453"/>
            </a:xfrm>
            <a:prstGeom prst="line">
              <a:avLst/>
            </a:prstGeom>
            <a:ln w="28575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2818681" y="4101640"/>
              <a:ext cx="1335610" cy="201473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ounded Rectangle 32"/>
          <p:cNvSpPr/>
          <p:nvPr/>
        </p:nvSpPr>
        <p:spPr>
          <a:xfrm>
            <a:off x="3372798" y="3763180"/>
            <a:ext cx="2383005" cy="61151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Average Sans"/>
                <a:cs typeface="Average Sans"/>
              </a:rPr>
              <a:t>Sign up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Average Sans"/>
              <a:cs typeface="Average Sans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372798" y="4527097"/>
            <a:ext cx="2383005" cy="53751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Average Sans"/>
                <a:cs typeface="Average Sans"/>
              </a:rPr>
              <a:t>Login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Average Sans"/>
              <a:cs typeface="Average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09934" y="1398144"/>
            <a:ext cx="1476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Gas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Jot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3372798" y="5221410"/>
            <a:ext cx="2383005" cy="15680"/>
          </a:xfrm>
          <a:prstGeom prst="line">
            <a:avLst/>
          </a:prstGeom>
          <a:ln w="3175" cmpd="sng">
            <a:solidFill>
              <a:srgbClr val="D9D9D9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3372798" y="5405172"/>
            <a:ext cx="2383005" cy="53751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D9D9D9"/>
                </a:solidFill>
                <a:latin typeface="Average Sans"/>
                <a:cs typeface="Average Sans"/>
              </a:rPr>
              <a:t>Try it free</a:t>
            </a:r>
            <a:endParaRPr lang="en-US" sz="2400" dirty="0">
              <a:solidFill>
                <a:srgbClr val="D9D9D9"/>
              </a:solidFill>
              <a:latin typeface="Average Sans"/>
              <a:cs typeface="Average Sans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338148" y="3459631"/>
            <a:ext cx="452304" cy="117639"/>
            <a:chOff x="4318931" y="3459631"/>
            <a:chExt cx="452304" cy="117639"/>
          </a:xfrm>
        </p:grpSpPr>
        <p:sp>
          <p:nvSpPr>
            <p:cNvPr id="39" name="Oval 38"/>
            <p:cNvSpPr/>
            <p:nvPr/>
          </p:nvSpPr>
          <p:spPr>
            <a:xfrm>
              <a:off x="4318931" y="3459631"/>
              <a:ext cx="117622" cy="1176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486272" y="3459631"/>
              <a:ext cx="117622" cy="117639"/>
            </a:xfrm>
            <a:prstGeom prst="ellipse">
              <a:avLst/>
            </a:prstGeom>
            <a:noFill/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53613" y="3459631"/>
              <a:ext cx="117622" cy="117639"/>
            </a:xfrm>
            <a:prstGeom prst="ellipse">
              <a:avLst/>
            </a:prstGeom>
            <a:noFill/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14099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27914" y="517437"/>
            <a:ext cx="3621542" cy="598972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1467" y="1019194"/>
            <a:ext cx="3010111" cy="506461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41467" y="1398144"/>
            <a:ext cx="1748985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719685" y="1637237"/>
            <a:ext cx="803338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719685" y="1765002"/>
            <a:ext cx="803338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719685" y="1889884"/>
            <a:ext cx="803338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719685" y="2010797"/>
            <a:ext cx="803338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719685" y="2142736"/>
            <a:ext cx="803338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719685" y="2266602"/>
            <a:ext cx="803338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719685" y="2396558"/>
            <a:ext cx="803338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779838" y="1638557"/>
            <a:ext cx="518837" cy="796887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778668" y="1569349"/>
            <a:ext cx="518837" cy="464051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69287" y="1651358"/>
            <a:ext cx="337599" cy="2112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368544" y="1819717"/>
            <a:ext cx="44631" cy="464051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247180" y="1813188"/>
            <a:ext cx="164368" cy="53287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368544" y="1866475"/>
            <a:ext cx="161164" cy="475985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411547" y="1811173"/>
            <a:ext cx="69415" cy="487066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19527986">
            <a:off x="4424823" y="1752275"/>
            <a:ext cx="60737" cy="157239"/>
          </a:xfrm>
          <a:prstGeom prst="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 rot="19474009">
            <a:off x="4371451" y="1431827"/>
            <a:ext cx="205976" cy="665895"/>
            <a:chOff x="4830716" y="2679700"/>
            <a:chExt cx="144681" cy="659037"/>
          </a:xfrm>
        </p:grpSpPr>
        <p:sp>
          <p:nvSpPr>
            <p:cNvPr id="26" name="Rectangle 25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3643652" y="1531407"/>
            <a:ext cx="11928" cy="933058"/>
          </a:xfrm>
          <a:prstGeom prst="line">
            <a:avLst/>
          </a:prstGeom>
          <a:ln w="285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716595" y="2372628"/>
            <a:ext cx="645323" cy="91103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372798" y="3763180"/>
            <a:ext cx="2383005" cy="61151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verage Sans"/>
                <a:cs typeface="Average Sans"/>
              </a:rPr>
              <a:t>Sign up</a:t>
            </a:r>
            <a:endParaRPr lang="en-US" sz="24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372798" y="4527097"/>
            <a:ext cx="2383005" cy="53751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verage Sans"/>
                <a:cs typeface="Average Sans"/>
              </a:rPr>
              <a:t>Login</a:t>
            </a:r>
            <a:endParaRPr lang="en-US" sz="24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69698" y="1398144"/>
            <a:ext cx="1476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Gas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Jot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3372798" y="5221410"/>
            <a:ext cx="2383005" cy="15680"/>
          </a:xfrm>
          <a:prstGeom prst="line">
            <a:avLst/>
          </a:prstGeom>
          <a:ln w="3175" cmpd="sng">
            <a:solidFill>
              <a:srgbClr val="D9D9D9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3372798" y="5405172"/>
            <a:ext cx="2383005" cy="53751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verage Sans"/>
                <a:cs typeface="Average Sans"/>
              </a:rPr>
              <a:t>Try it free</a:t>
            </a:r>
            <a:endParaRPr lang="en-US" sz="24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338148" y="3459631"/>
            <a:ext cx="452304" cy="117639"/>
            <a:chOff x="4318931" y="3459631"/>
            <a:chExt cx="452304" cy="117639"/>
          </a:xfrm>
        </p:grpSpPr>
        <p:sp>
          <p:nvSpPr>
            <p:cNvPr id="39" name="Oval 38"/>
            <p:cNvSpPr/>
            <p:nvPr/>
          </p:nvSpPr>
          <p:spPr>
            <a:xfrm>
              <a:off x="4318931" y="3459631"/>
              <a:ext cx="117622" cy="1176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486272" y="3459631"/>
              <a:ext cx="117622" cy="117639"/>
            </a:xfrm>
            <a:prstGeom prst="ellipse">
              <a:avLst/>
            </a:prstGeom>
            <a:noFill/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53613" y="3459631"/>
              <a:ext cx="117622" cy="117639"/>
            </a:xfrm>
            <a:prstGeom prst="ellipse">
              <a:avLst/>
            </a:prstGeom>
            <a:noFill/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18095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27914" y="209176"/>
            <a:ext cx="3621542" cy="654423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1467" y="433294"/>
            <a:ext cx="3010111" cy="6096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372798" y="4136705"/>
            <a:ext cx="2383005" cy="61151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verage Sans"/>
                <a:cs typeface="Average Sans"/>
              </a:rPr>
              <a:t>Sign Up</a:t>
            </a:r>
            <a:endParaRPr lang="en-US" sz="24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372798" y="4900622"/>
            <a:ext cx="2383005" cy="53751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verage Sans"/>
                <a:cs typeface="Average Sans"/>
              </a:rPr>
              <a:t>Log In</a:t>
            </a:r>
            <a:endParaRPr lang="en-US" sz="24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41467" y="1413085"/>
            <a:ext cx="3010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Average Sans"/>
                <a:cs typeface="Average Sans"/>
              </a:rPr>
              <a:t>GAS JOT</a:t>
            </a:r>
            <a:endParaRPr lang="en-US" sz="60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3372798" y="5594935"/>
            <a:ext cx="2383005" cy="15680"/>
          </a:xfrm>
          <a:prstGeom prst="line">
            <a:avLst/>
          </a:prstGeom>
          <a:ln w="3175" cmpd="sng">
            <a:solidFill>
              <a:srgbClr val="D9D9D9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3372798" y="5778697"/>
            <a:ext cx="2383005" cy="53751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verage Sans"/>
                <a:cs typeface="Average Sans"/>
              </a:rPr>
              <a:t>Try Gas Jot Free</a:t>
            </a:r>
            <a:endParaRPr lang="en-US" sz="24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338148" y="3818215"/>
            <a:ext cx="452304" cy="117639"/>
            <a:chOff x="4318931" y="3459631"/>
            <a:chExt cx="452304" cy="117639"/>
          </a:xfrm>
        </p:grpSpPr>
        <p:sp>
          <p:nvSpPr>
            <p:cNvPr id="39" name="Oval 38"/>
            <p:cNvSpPr/>
            <p:nvPr/>
          </p:nvSpPr>
          <p:spPr>
            <a:xfrm>
              <a:off x="4318931" y="3459631"/>
              <a:ext cx="117622" cy="1176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486272" y="3459631"/>
              <a:ext cx="117622" cy="117639"/>
            </a:xfrm>
            <a:prstGeom prst="ellipse">
              <a:avLst/>
            </a:prstGeom>
            <a:noFill/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53613" y="3459631"/>
              <a:ext cx="117622" cy="117639"/>
            </a:xfrm>
            <a:prstGeom prst="ellipse">
              <a:avLst/>
            </a:prstGeom>
            <a:noFill/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044457" y="1087373"/>
            <a:ext cx="3010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verage Sans"/>
                <a:cs typeface="Average Sans"/>
              </a:rPr>
              <a:t>Welcome to</a:t>
            </a:r>
            <a:endParaRPr lang="en-US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25560" y="2539640"/>
            <a:ext cx="20474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verage Sans"/>
                <a:cs typeface="Average Sans"/>
              </a:rPr>
              <a:t>Ready to track your gas usage?</a:t>
            </a:r>
            <a:endParaRPr lang="en-US" sz="16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</p:spTree>
    <p:extLst>
      <p:ext uri="{BB962C8B-B14F-4D97-AF65-F5344CB8AC3E}">
        <p14:creationId xmlns:p14="http://schemas.microsoft.com/office/powerpoint/2010/main" val="41428411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27914" y="209176"/>
            <a:ext cx="3621542" cy="654423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1467" y="433294"/>
            <a:ext cx="3010111" cy="6096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372798" y="4847184"/>
            <a:ext cx="2383005" cy="8630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verage Sans"/>
                <a:cs typeface="Average Sans"/>
              </a:rPr>
              <a:t>Let’s Go!</a:t>
            </a:r>
            <a:endParaRPr lang="en-US" sz="24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41467" y="1413085"/>
            <a:ext cx="3010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Average Sans"/>
                <a:cs typeface="Average Sans"/>
              </a:rPr>
              <a:t>GAS JOT</a:t>
            </a:r>
            <a:endParaRPr lang="en-US" sz="60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338148" y="3818215"/>
            <a:ext cx="452304" cy="117639"/>
            <a:chOff x="4318931" y="3459631"/>
            <a:chExt cx="452304" cy="117639"/>
          </a:xfrm>
        </p:grpSpPr>
        <p:sp>
          <p:nvSpPr>
            <p:cNvPr id="39" name="Oval 38"/>
            <p:cNvSpPr/>
            <p:nvPr/>
          </p:nvSpPr>
          <p:spPr>
            <a:xfrm>
              <a:off x="4318931" y="3459631"/>
              <a:ext cx="117622" cy="1176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486272" y="3459631"/>
              <a:ext cx="117622" cy="117639"/>
            </a:xfrm>
            <a:prstGeom prst="ellipse">
              <a:avLst/>
            </a:prstGeom>
            <a:noFill/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53613" y="3459631"/>
              <a:ext cx="117622" cy="117639"/>
            </a:xfrm>
            <a:prstGeom prst="ellipse">
              <a:avLst/>
            </a:prstGeom>
            <a:noFill/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044457" y="1087373"/>
            <a:ext cx="3010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verage Sans"/>
                <a:cs typeface="Average Sans"/>
              </a:rPr>
              <a:t>Welcome to</a:t>
            </a:r>
            <a:endParaRPr lang="en-US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25560" y="2539640"/>
            <a:ext cx="20474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verage Sans"/>
                <a:cs typeface="Average Sans"/>
              </a:rPr>
              <a:t>Ready to track your gas usage?</a:t>
            </a:r>
            <a:endParaRPr lang="en-US" sz="16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sp>
        <p:nvSpPr>
          <p:cNvPr id="16" name="Rectangle 15"/>
          <p:cNvSpPr/>
          <p:nvPr/>
        </p:nvSpPr>
        <p:spPr>
          <a:xfrm rot="10800396">
            <a:off x="5636604" y="1867616"/>
            <a:ext cx="186871" cy="381210"/>
          </a:xfrm>
          <a:prstGeom prst="rect">
            <a:avLst/>
          </a:prstGeom>
          <a:solidFill>
            <a:srgbClr val="FFEA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10800396">
            <a:off x="5636629" y="1822835"/>
            <a:ext cx="186871" cy="447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10800396">
            <a:off x="5636634" y="1758342"/>
            <a:ext cx="186871" cy="83967"/>
          </a:xfrm>
          <a:prstGeom prst="roundRect">
            <a:avLst/>
          </a:prstGeom>
          <a:solidFill>
            <a:srgbClr val="E88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0800396">
            <a:off x="5636573" y="2248826"/>
            <a:ext cx="186871" cy="155041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10800396">
            <a:off x="5693479" y="2344761"/>
            <a:ext cx="73383" cy="65815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10800396">
            <a:off x="5636634" y="1763553"/>
            <a:ext cx="186871" cy="81069"/>
          </a:xfrm>
          <a:prstGeom prst="rect">
            <a:avLst/>
          </a:prstGeom>
          <a:solidFill>
            <a:srgbClr val="E88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10800396">
            <a:off x="5698635" y="1732119"/>
            <a:ext cx="57138" cy="5135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41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27914" y="209176"/>
            <a:ext cx="3621542" cy="654423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1467" y="433294"/>
            <a:ext cx="3010111" cy="6096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372798" y="4847184"/>
            <a:ext cx="2383005" cy="8630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verage Sans"/>
                <a:cs typeface="Average Sans"/>
              </a:rPr>
              <a:t>Let’s Go!</a:t>
            </a:r>
            <a:endParaRPr lang="en-US" sz="24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338148" y="3818215"/>
            <a:ext cx="452304" cy="117639"/>
            <a:chOff x="4318931" y="3459631"/>
            <a:chExt cx="452304" cy="117639"/>
          </a:xfrm>
        </p:grpSpPr>
        <p:sp>
          <p:nvSpPr>
            <p:cNvPr id="39" name="Oval 38"/>
            <p:cNvSpPr/>
            <p:nvPr/>
          </p:nvSpPr>
          <p:spPr>
            <a:xfrm>
              <a:off x="4318931" y="3459631"/>
              <a:ext cx="117622" cy="1176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486272" y="3459631"/>
              <a:ext cx="117622" cy="117639"/>
            </a:xfrm>
            <a:prstGeom prst="ellipse">
              <a:avLst/>
            </a:prstGeom>
            <a:noFill/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53613" y="3459631"/>
              <a:ext cx="117622" cy="117639"/>
            </a:xfrm>
            <a:prstGeom prst="ellipse">
              <a:avLst/>
            </a:prstGeom>
            <a:noFill/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87754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27914" y="209176"/>
            <a:ext cx="3621542" cy="654423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1467" y="433294"/>
            <a:ext cx="3010111" cy="609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597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90538" y="2088943"/>
            <a:ext cx="7423743" cy="3125059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384399" y="2865162"/>
            <a:ext cx="4616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  <a:latin typeface="Average Sans"/>
                <a:cs typeface="Average Sans"/>
              </a:rPr>
              <a:t>GAS JOT</a:t>
            </a:r>
            <a:endParaRPr lang="en-US" sz="96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73156" y="3356482"/>
            <a:ext cx="364241" cy="980623"/>
            <a:chOff x="6510409" y="1891462"/>
            <a:chExt cx="345921" cy="1025252"/>
          </a:xfrm>
        </p:grpSpPr>
        <p:grpSp>
          <p:nvGrpSpPr>
            <p:cNvPr id="3" name="Group 2"/>
            <p:cNvGrpSpPr/>
            <p:nvPr/>
          </p:nvGrpSpPr>
          <p:grpSpPr>
            <a:xfrm>
              <a:off x="6510409" y="1919636"/>
              <a:ext cx="345921" cy="997078"/>
              <a:chOff x="6510409" y="1919636"/>
              <a:chExt cx="345921" cy="997078"/>
            </a:xfrm>
          </p:grpSpPr>
          <p:sp>
            <p:nvSpPr>
              <p:cNvPr id="16" name="Rectangle 15"/>
              <p:cNvSpPr/>
              <p:nvPr/>
            </p:nvSpPr>
            <p:spPr>
              <a:xfrm rot="10800396">
                <a:off x="6510827" y="2096219"/>
                <a:ext cx="345447" cy="576066"/>
              </a:xfrm>
              <a:prstGeom prst="rect">
                <a:avLst/>
              </a:prstGeom>
              <a:solidFill>
                <a:srgbClr val="FFEA7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 rot="10800396">
                <a:off x="6510874" y="2028549"/>
                <a:ext cx="345447" cy="676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 rot="10800396">
                <a:off x="6510409" y="1919636"/>
                <a:ext cx="345447" cy="126887"/>
              </a:xfrm>
              <a:prstGeom prst="roundRect">
                <a:avLst/>
              </a:prstGeom>
              <a:solidFill>
                <a:srgbClr val="E88E9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 rot="10800396">
                <a:off x="6510768" y="2672305"/>
                <a:ext cx="345447" cy="234270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 w="31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 rot="10800396">
                <a:off x="6615966" y="2817258"/>
                <a:ext cx="135655" cy="99456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 rot="10800396">
                <a:off x="6510883" y="1938965"/>
                <a:ext cx="345447" cy="122508"/>
              </a:xfrm>
              <a:prstGeom prst="rect">
                <a:avLst/>
              </a:prstGeom>
              <a:solidFill>
                <a:srgbClr val="E88E9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 rot="10800396">
              <a:off x="6628852" y="1891462"/>
              <a:ext cx="105625" cy="7808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69991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90538" y="2035606"/>
            <a:ext cx="7423743" cy="2665492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384398" y="2865162"/>
            <a:ext cx="3558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Average Sans"/>
                <a:cs typeface="Average Sans"/>
              </a:rPr>
              <a:t>GAS JOT</a:t>
            </a:r>
            <a:endParaRPr lang="en-US" sz="72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410673" y="3239880"/>
            <a:ext cx="267778" cy="774653"/>
            <a:chOff x="6510409" y="1891462"/>
            <a:chExt cx="345921" cy="1025252"/>
          </a:xfrm>
        </p:grpSpPr>
        <p:grpSp>
          <p:nvGrpSpPr>
            <p:cNvPr id="3" name="Group 2"/>
            <p:cNvGrpSpPr/>
            <p:nvPr/>
          </p:nvGrpSpPr>
          <p:grpSpPr>
            <a:xfrm>
              <a:off x="6510409" y="1919636"/>
              <a:ext cx="345921" cy="997078"/>
              <a:chOff x="6510409" y="1919636"/>
              <a:chExt cx="345921" cy="997078"/>
            </a:xfrm>
          </p:grpSpPr>
          <p:sp>
            <p:nvSpPr>
              <p:cNvPr id="16" name="Rectangle 15"/>
              <p:cNvSpPr/>
              <p:nvPr/>
            </p:nvSpPr>
            <p:spPr>
              <a:xfrm rot="10800396">
                <a:off x="6510827" y="2096219"/>
                <a:ext cx="345447" cy="576066"/>
              </a:xfrm>
              <a:prstGeom prst="rect">
                <a:avLst/>
              </a:prstGeom>
              <a:solidFill>
                <a:srgbClr val="FFEA7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 rot="10800396">
                <a:off x="6510874" y="2028549"/>
                <a:ext cx="345447" cy="676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 rot="10800396">
                <a:off x="6510409" y="1919636"/>
                <a:ext cx="345447" cy="126887"/>
              </a:xfrm>
              <a:prstGeom prst="roundRect">
                <a:avLst/>
              </a:prstGeom>
              <a:solidFill>
                <a:srgbClr val="E88E9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 rot="10800396">
                <a:off x="6510768" y="2672305"/>
                <a:ext cx="345447" cy="234270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 w="31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 rot="10800396">
                <a:off x="6615966" y="2817258"/>
                <a:ext cx="135655" cy="99456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 rot="10800396">
                <a:off x="6510883" y="1938965"/>
                <a:ext cx="345447" cy="122508"/>
              </a:xfrm>
              <a:prstGeom prst="rect">
                <a:avLst/>
              </a:prstGeom>
              <a:solidFill>
                <a:srgbClr val="E88E9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 rot="10800396">
              <a:off x="6628852" y="1891462"/>
              <a:ext cx="105625" cy="7808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17988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68034" y="2322905"/>
            <a:ext cx="4113676" cy="1921827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384398" y="2865162"/>
            <a:ext cx="2417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verage Sans"/>
                <a:cs typeface="Average Sans"/>
              </a:rPr>
              <a:t>GAS JOT</a:t>
            </a:r>
            <a:endParaRPr lang="en-US" sz="48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437718" y="3130738"/>
            <a:ext cx="162857" cy="494114"/>
            <a:chOff x="6510409" y="1891462"/>
            <a:chExt cx="345921" cy="1025252"/>
          </a:xfrm>
        </p:grpSpPr>
        <p:grpSp>
          <p:nvGrpSpPr>
            <p:cNvPr id="3" name="Group 2"/>
            <p:cNvGrpSpPr/>
            <p:nvPr/>
          </p:nvGrpSpPr>
          <p:grpSpPr>
            <a:xfrm>
              <a:off x="6510409" y="1919636"/>
              <a:ext cx="345921" cy="997078"/>
              <a:chOff x="6510409" y="1919636"/>
              <a:chExt cx="345921" cy="997078"/>
            </a:xfrm>
          </p:grpSpPr>
          <p:sp>
            <p:nvSpPr>
              <p:cNvPr id="16" name="Rectangle 15"/>
              <p:cNvSpPr/>
              <p:nvPr/>
            </p:nvSpPr>
            <p:spPr>
              <a:xfrm rot="10800396">
                <a:off x="6510827" y="2096219"/>
                <a:ext cx="345447" cy="576066"/>
              </a:xfrm>
              <a:prstGeom prst="rect">
                <a:avLst/>
              </a:prstGeom>
              <a:solidFill>
                <a:srgbClr val="FFEA7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 rot="10800396">
                <a:off x="6510874" y="2028549"/>
                <a:ext cx="345447" cy="676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 rot="10800396">
                <a:off x="6510409" y="1919636"/>
                <a:ext cx="345447" cy="126887"/>
              </a:xfrm>
              <a:prstGeom prst="roundRect">
                <a:avLst/>
              </a:prstGeom>
              <a:solidFill>
                <a:srgbClr val="E88E9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 rot="10800396">
                <a:off x="6510768" y="2672305"/>
                <a:ext cx="345447" cy="234270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 w="31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 rot="10800396">
                <a:off x="6615966" y="2817258"/>
                <a:ext cx="135655" cy="99456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 rot="10800396">
                <a:off x="6510883" y="1938965"/>
                <a:ext cx="345447" cy="122508"/>
              </a:xfrm>
              <a:prstGeom prst="rect">
                <a:avLst/>
              </a:prstGeom>
              <a:solidFill>
                <a:srgbClr val="E88E9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 rot="10800396">
              <a:off x="6628852" y="1891462"/>
              <a:ext cx="105625" cy="7808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29172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68034" y="2322905"/>
            <a:ext cx="4113676" cy="1921827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384398" y="2865162"/>
            <a:ext cx="1286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verage Sans"/>
                <a:cs typeface="Average Sans"/>
              </a:rPr>
              <a:t>GAS JOT</a:t>
            </a:r>
            <a:endParaRPr lang="en-US" sz="24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60538" y="3024375"/>
            <a:ext cx="73584" cy="243010"/>
            <a:chOff x="6510409" y="1891462"/>
            <a:chExt cx="345921" cy="1025252"/>
          </a:xfrm>
        </p:grpSpPr>
        <p:grpSp>
          <p:nvGrpSpPr>
            <p:cNvPr id="3" name="Group 2"/>
            <p:cNvGrpSpPr/>
            <p:nvPr/>
          </p:nvGrpSpPr>
          <p:grpSpPr>
            <a:xfrm>
              <a:off x="6510409" y="1919636"/>
              <a:ext cx="345921" cy="997078"/>
              <a:chOff x="6510409" y="1919636"/>
              <a:chExt cx="345921" cy="997078"/>
            </a:xfrm>
          </p:grpSpPr>
          <p:sp>
            <p:nvSpPr>
              <p:cNvPr id="16" name="Rectangle 15"/>
              <p:cNvSpPr/>
              <p:nvPr/>
            </p:nvSpPr>
            <p:spPr>
              <a:xfrm rot="10800396">
                <a:off x="6510827" y="2096219"/>
                <a:ext cx="345447" cy="576066"/>
              </a:xfrm>
              <a:prstGeom prst="rect">
                <a:avLst/>
              </a:prstGeom>
              <a:solidFill>
                <a:srgbClr val="FFEA7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 rot="10800396">
                <a:off x="6510874" y="2028549"/>
                <a:ext cx="345447" cy="676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 rot="10800396">
                <a:off x="6510409" y="1919636"/>
                <a:ext cx="345447" cy="126887"/>
              </a:xfrm>
              <a:prstGeom prst="roundRect">
                <a:avLst/>
              </a:prstGeom>
              <a:solidFill>
                <a:srgbClr val="E88E9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 rot="10800396">
                <a:off x="6510768" y="2672305"/>
                <a:ext cx="345447" cy="234270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 w="31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 rot="10800396">
                <a:off x="6615966" y="2817258"/>
                <a:ext cx="135655" cy="99456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 rot="10800396">
                <a:off x="6510883" y="1938965"/>
                <a:ext cx="345447" cy="122508"/>
              </a:xfrm>
              <a:prstGeom prst="rect">
                <a:avLst/>
              </a:prstGeom>
              <a:solidFill>
                <a:srgbClr val="E88E9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 rot="10800396">
              <a:off x="6628852" y="1891462"/>
              <a:ext cx="105625" cy="7808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160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308422" y="1971278"/>
            <a:ext cx="2620191" cy="2623192"/>
          </a:xfrm>
          <a:prstGeom prst="rect">
            <a:avLst/>
          </a:prstGeom>
          <a:solidFill>
            <a:srgbClr val="D2E4FF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7837" y="2126012"/>
            <a:ext cx="2221361" cy="23137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820869" y="2458396"/>
            <a:ext cx="1738199" cy="1030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820869" y="2655961"/>
            <a:ext cx="1738199" cy="1030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820869" y="2873983"/>
            <a:ext cx="1738199" cy="1030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2820869" y="3091429"/>
            <a:ext cx="1738199" cy="1030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2820869" y="3299430"/>
            <a:ext cx="1738199" cy="1030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2820869" y="3496995"/>
            <a:ext cx="1738199" cy="1030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820869" y="3715017"/>
            <a:ext cx="1738199" cy="1030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2820869" y="3932463"/>
            <a:ext cx="1738199" cy="1030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239306" y="1745511"/>
              <a:ext cx="360888" cy="1197081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72265" y="2251148"/>
            <a:ext cx="195557" cy="2063453"/>
            <a:chOff x="2472265" y="2256778"/>
            <a:chExt cx="195557" cy="2063453"/>
          </a:xfrm>
        </p:grpSpPr>
        <p:grpSp>
          <p:nvGrpSpPr>
            <p:cNvPr id="9" name="Group 8"/>
            <p:cNvGrpSpPr/>
            <p:nvPr/>
          </p:nvGrpSpPr>
          <p:grpSpPr>
            <a:xfrm>
              <a:off x="2472265" y="2451368"/>
              <a:ext cx="195557" cy="102278"/>
              <a:chOff x="2472265" y="2451368"/>
              <a:chExt cx="195557" cy="102278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564341" y="2451368"/>
                <a:ext cx="103481" cy="10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472265" y="2474911"/>
                <a:ext cx="164207" cy="5519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2472265" y="2658456"/>
              <a:ext cx="195557" cy="102278"/>
              <a:chOff x="2472265" y="2451368"/>
              <a:chExt cx="195557" cy="102278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2564341" y="2451368"/>
                <a:ext cx="103481" cy="10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472265" y="2474911"/>
                <a:ext cx="164207" cy="5519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2472265" y="2854442"/>
              <a:ext cx="195557" cy="102278"/>
              <a:chOff x="2472265" y="2451368"/>
              <a:chExt cx="195557" cy="102278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564341" y="2451368"/>
                <a:ext cx="103481" cy="10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472265" y="2474911"/>
                <a:ext cx="164207" cy="5519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472265" y="3054866"/>
              <a:ext cx="195557" cy="102278"/>
              <a:chOff x="2472265" y="2451368"/>
              <a:chExt cx="195557" cy="102278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2564341" y="2451368"/>
                <a:ext cx="103481" cy="10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2472265" y="2474911"/>
                <a:ext cx="164207" cy="5519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472265" y="3248761"/>
              <a:ext cx="195557" cy="102278"/>
              <a:chOff x="2472265" y="2451368"/>
              <a:chExt cx="195557" cy="102278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2564341" y="2451368"/>
                <a:ext cx="103481" cy="10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2472265" y="2474911"/>
                <a:ext cx="164207" cy="5519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2472265" y="3455849"/>
              <a:ext cx="195557" cy="102278"/>
              <a:chOff x="2472265" y="2451368"/>
              <a:chExt cx="195557" cy="102278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2564341" y="2451368"/>
                <a:ext cx="103481" cy="10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2472265" y="2474911"/>
                <a:ext cx="164207" cy="5519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2472265" y="3651835"/>
              <a:ext cx="195557" cy="102278"/>
              <a:chOff x="2472265" y="2451368"/>
              <a:chExt cx="195557" cy="102278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2564341" y="2451368"/>
                <a:ext cx="103481" cy="10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472265" y="2474911"/>
                <a:ext cx="164207" cy="5519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2472265" y="3852259"/>
              <a:ext cx="195557" cy="102278"/>
              <a:chOff x="2472265" y="2451368"/>
              <a:chExt cx="195557" cy="102278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2564341" y="2451368"/>
                <a:ext cx="103481" cy="10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2472265" y="2474911"/>
                <a:ext cx="164207" cy="5519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2472265" y="4034924"/>
              <a:ext cx="195557" cy="102278"/>
              <a:chOff x="2472265" y="2451368"/>
              <a:chExt cx="195557" cy="102278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2564341" y="2451368"/>
                <a:ext cx="103481" cy="10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2472265" y="2474911"/>
                <a:ext cx="164207" cy="5519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2472265" y="4217953"/>
              <a:ext cx="195557" cy="102278"/>
              <a:chOff x="2472265" y="2451368"/>
              <a:chExt cx="195557" cy="102278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2564341" y="2451368"/>
                <a:ext cx="103481" cy="10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2472265" y="2474911"/>
                <a:ext cx="164207" cy="5519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2472265" y="2256778"/>
              <a:ext cx="195557" cy="102278"/>
              <a:chOff x="2472265" y="2451368"/>
              <a:chExt cx="195557" cy="102278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2564341" y="2451368"/>
                <a:ext cx="103481" cy="10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2472265" y="2474911"/>
                <a:ext cx="164207" cy="5519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1500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3692399" y="3684276"/>
            <a:ext cx="2239710" cy="224507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4943179" y="4847171"/>
            <a:ext cx="285702" cy="892284"/>
            <a:chOff x="6510409" y="1919636"/>
            <a:chExt cx="345921" cy="997078"/>
          </a:xfrm>
        </p:grpSpPr>
        <p:sp>
          <p:nvSpPr>
            <p:cNvPr id="42" name="Rectangle 41"/>
            <p:cNvSpPr/>
            <p:nvPr/>
          </p:nvSpPr>
          <p:spPr>
            <a:xfrm rot="10800396">
              <a:off x="6510827" y="2096219"/>
              <a:ext cx="345447" cy="576066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rot="10800396">
              <a:off x="6510874" y="2028549"/>
              <a:ext cx="345447" cy="676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 rot="10800396">
              <a:off x="6510409" y="1919636"/>
              <a:ext cx="345447" cy="126887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Isosceles Triangle 44"/>
            <p:cNvSpPr/>
            <p:nvPr/>
          </p:nvSpPr>
          <p:spPr>
            <a:xfrm rot="10800396">
              <a:off x="6510768" y="2672305"/>
              <a:ext cx="345447" cy="234270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 w="31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/>
            <p:cNvSpPr/>
            <p:nvPr/>
          </p:nvSpPr>
          <p:spPr>
            <a:xfrm rot="10800396">
              <a:off x="6615966" y="2817258"/>
              <a:ext cx="135655" cy="9945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 rot="10800396">
              <a:off x="6510883" y="1938965"/>
              <a:ext cx="345447" cy="122508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1019456" y="2142094"/>
            <a:ext cx="2239710" cy="224507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361199" y="1960654"/>
            <a:ext cx="166880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solidFill>
                  <a:schemeClr val="bg1"/>
                </a:solidFill>
                <a:latin typeface="Average Sans"/>
                <a:cs typeface="Average Sans"/>
              </a:rPr>
              <a:t>JY</a:t>
            </a:r>
            <a:endParaRPr lang="en-US" sz="138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grpSp>
        <p:nvGrpSpPr>
          <p:cNvPr id="3" name="Group 2"/>
          <p:cNvGrpSpPr/>
          <p:nvPr/>
        </p:nvGrpSpPr>
        <p:grpSpPr>
          <a:xfrm rot="1770944">
            <a:off x="1545097" y="2731053"/>
            <a:ext cx="411161" cy="1217293"/>
            <a:chOff x="6510409" y="1919636"/>
            <a:chExt cx="345921" cy="997078"/>
          </a:xfrm>
        </p:grpSpPr>
        <p:sp>
          <p:nvSpPr>
            <p:cNvPr id="16" name="Rectangle 15"/>
            <p:cNvSpPr/>
            <p:nvPr/>
          </p:nvSpPr>
          <p:spPr>
            <a:xfrm rot="10800396">
              <a:off x="6510827" y="2096219"/>
              <a:ext cx="345447" cy="576066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rot="10800396">
              <a:off x="6510874" y="2028549"/>
              <a:ext cx="345447" cy="676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 rot="10800396">
              <a:off x="6510409" y="1919636"/>
              <a:ext cx="345447" cy="126887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 rot="10800396">
              <a:off x="6510768" y="2672305"/>
              <a:ext cx="345447" cy="234270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 w="31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 rot="10800396">
              <a:off x="6615966" y="2817258"/>
              <a:ext cx="135655" cy="9945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rot="10800396">
              <a:off x="6510883" y="1938965"/>
              <a:ext cx="345447" cy="122508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 rot="10800396">
            <a:off x="1627005" y="2858002"/>
            <a:ext cx="146450" cy="9423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35853" y="933314"/>
            <a:ext cx="2239710" cy="224507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177596" y="751874"/>
            <a:ext cx="166880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 smtClean="0">
                <a:solidFill>
                  <a:schemeClr val="bg1"/>
                </a:solidFill>
                <a:latin typeface="Average Sans"/>
                <a:cs typeface="Average Sans"/>
              </a:rPr>
              <a:t>JY</a:t>
            </a:r>
            <a:endParaRPr lang="en-US" sz="13800" b="1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127454" y="2176838"/>
            <a:ext cx="198530" cy="734241"/>
            <a:chOff x="6510409" y="1919636"/>
            <a:chExt cx="345921" cy="997078"/>
          </a:xfrm>
        </p:grpSpPr>
        <p:sp>
          <p:nvSpPr>
            <p:cNvPr id="17" name="Rectangle 16"/>
            <p:cNvSpPr/>
            <p:nvPr/>
          </p:nvSpPr>
          <p:spPr>
            <a:xfrm rot="10800396">
              <a:off x="6510827" y="2096219"/>
              <a:ext cx="345447" cy="576066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rot="10800396">
              <a:off x="6510874" y="2028549"/>
              <a:ext cx="345447" cy="676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 rot="10800396">
              <a:off x="6510409" y="1919636"/>
              <a:ext cx="345447" cy="126887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/>
          </p:nvSpPr>
          <p:spPr>
            <a:xfrm rot="10800396">
              <a:off x="6510768" y="2672305"/>
              <a:ext cx="345447" cy="234270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 w="31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10800396">
              <a:off x="6615966" y="2817258"/>
              <a:ext cx="135655" cy="9945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rot="10800396">
              <a:off x="6510883" y="1938965"/>
              <a:ext cx="345447" cy="122508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6610081" y="3412350"/>
            <a:ext cx="2239710" cy="224507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951824" y="3230910"/>
            <a:ext cx="166880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 smtClean="0">
                <a:solidFill>
                  <a:schemeClr val="bg1"/>
                </a:solidFill>
                <a:latin typeface="Average Sans"/>
                <a:cs typeface="Average Sans"/>
              </a:rPr>
              <a:t>JY</a:t>
            </a:r>
            <a:endParaRPr lang="en-US" sz="13800" b="1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7869998" y="4483885"/>
            <a:ext cx="285702" cy="892284"/>
            <a:chOff x="6510409" y="1919636"/>
            <a:chExt cx="345921" cy="997078"/>
          </a:xfrm>
        </p:grpSpPr>
        <p:sp>
          <p:nvSpPr>
            <p:cNvPr id="32" name="Rectangle 31"/>
            <p:cNvSpPr/>
            <p:nvPr/>
          </p:nvSpPr>
          <p:spPr>
            <a:xfrm rot="10800396">
              <a:off x="6510827" y="2096219"/>
              <a:ext cx="345447" cy="576066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10800396">
              <a:off x="6510874" y="2028549"/>
              <a:ext cx="345447" cy="676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 rot="10800396">
              <a:off x="6510409" y="1919636"/>
              <a:ext cx="345447" cy="126887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/>
            <p:cNvSpPr/>
            <p:nvPr/>
          </p:nvSpPr>
          <p:spPr>
            <a:xfrm rot="10800396">
              <a:off x="6510768" y="2672305"/>
              <a:ext cx="345447" cy="234270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 w="31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/>
            <p:cNvSpPr/>
            <p:nvPr/>
          </p:nvSpPr>
          <p:spPr>
            <a:xfrm rot="10800396">
              <a:off x="6615966" y="2817258"/>
              <a:ext cx="135655" cy="9945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10800396">
              <a:off x="6510883" y="1938965"/>
              <a:ext cx="345447" cy="122508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034142" y="3502836"/>
            <a:ext cx="166880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 smtClean="0">
                <a:solidFill>
                  <a:schemeClr val="bg1"/>
                </a:solidFill>
                <a:latin typeface="Average Sans"/>
                <a:cs typeface="Average Sans"/>
              </a:rPr>
              <a:t>JY</a:t>
            </a:r>
            <a:endParaRPr lang="en-US" sz="13800" b="1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</p:spTree>
    <p:extLst>
      <p:ext uri="{BB962C8B-B14F-4D97-AF65-F5344CB8AC3E}">
        <p14:creationId xmlns:p14="http://schemas.microsoft.com/office/powerpoint/2010/main" val="27427209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58852" y="701831"/>
            <a:ext cx="2239710" cy="224507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0595" y="520391"/>
            <a:ext cx="166880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 smtClean="0">
                <a:solidFill>
                  <a:schemeClr val="bg1"/>
                </a:solidFill>
                <a:latin typeface="Average Sans"/>
                <a:cs typeface="Average Sans"/>
              </a:rPr>
              <a:t>JY</a:t>
            </a:r>
            <a:endParaRPr lang="en-US" sz="13800" b="1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275555" y="1277072"/>
            <a:ext cx="137778" cy="1036150"/>
            <a:chOff x="6510409" y="1919636"/>
            <a:chExt cx="345921" cy="997078"/>
          </a:xfrm>
        </p:grpSpPr>
        <p:sp>
          <p:nvSpPr>
            <p:cNvPr id="17" name="Rectangle 16"/>
            <p:cNvSpPr/>
            <p:nvPr/>
          </p:nvSpPr>
          <p:spPr>
            <a:xfrm rot="10800396">
              <a:off x="6510827" y="2096219"/>
              <a:ext cx="345447" cy="576066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rot="10800396">
              <a:off x="6510874" y="2028549"/>
              <a:ext cx="345447" cy="676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 rot="10800396">
              <a:off x="6510409" y="1919636"/>
              <a:ext cx="345447" cy="126887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/>
          </p:nvSpPr>
          <p:spPr>
            <a:xfrm rot="10800396">
              <a:off x="6510768" y="2672305"/>
              <a:ext cx="345447" cy="234270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 w="31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10800396">
              <a:off x="6615966" y="2817258"/>
              <a:ext cx="135655" cy="9945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rot="10800396">
              <a:off x="6510883" y="1938965"/>
              <a:ext cx="345447" cy="122508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6610081" y="3412350"/>
            <a:ext cx="2239710" cy="224507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951824" y="3230910"/>
            <a:ext cx="166880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 smtClean="0">
                <a:solidFill>
                  <a:schemeClr val="bg1"/>
                </a:solidFill>
                <a:latin typeface="Average Sans"/>
                <a:cs typeface="Average Sans"/>
              </a:rPr>
              <a:t>JY</a:t>
            </a:r>
            <a:endParaRPr lang="en-US" sz="13800" b="1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7869998" y="4483885"/>
            <a:ext cx="285702" cy="892284"/>
            <a:chOff x="6510409" y="1919636"/>
            <a:chExt cx="345921" cy="997078"/>
          </a:xfrm>
        </p:grpSpPr>
        <p:sp>
          <p:nvSpPr>
            <p:cNvPr id="32" name="Rectangle 31"/>
            <p:cNvSpPr/>
            <p:nvPr/>
          </p:nvSpPr>
          <p:spPr>
            <a:xfrm rot="10800396">
              <a:off x="6510827" y="2096219"/>
              <a:ext cx="345447" cy="576066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10800396">
              <a:off x="6510874" y="2028549"/>
              <a:ext cx="345447" cy="676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 rot="10800396">
              <a:off x="6510409" y="1919636"/>
              <a:ext cx="345447" cy="126887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/>
            <p:cNvSpPr/>
            <p:nvPr/>
          </p:nvSpPr>
          <p:spPr>
            <a:xfrm rot="10800396">
              <a:off x="6510768" y="2672305"/>
              <a:ext cx="345447" cy="234270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 w="31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/>
            <p:cNvSpPr/>
            <p:nvPr/>
          </p:nvSpPr>
          <p:spPr>
            <a:xfrm rot="10800396">
              <a:off x="6615966" y="2817258"/>
              <a:ext cx="135655" cy="9945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10800396">
              <a:off x="6510883" y="1938965"/>
              <a:ext cx="345447" cy="122508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/>
          <p:cNvSpPr/>
          <p:nvPr/>
        </p:nvSpPr>
        <p:spPr>
          <a:xfrm>
            <a:off x="4276152" y="1134779"/>
            <a:ext cx="2239710" cy="224507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617895" y="953339"/>
            <a:ext cx="166880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 smtClean="0">
                <a:solidFill>
                  <a:schemeClr val="bg1"/>
                </a:solidFill>
                <a:latin typeface="Average Sans"/>
                <a:cs typeface="Average Sans"/>
              </a:rPr>
              <a:t>JY</a:t>
            </a:r>
            <a:endParaRPr lang="en-US" sz="13800" b="1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grpSp>
        <p:nvGrpSpPr>
          <p:cNvPr id="50" name="Group 49"/>
          <p:cNvGrpSpPr/>
          <p:nvPr/>
        </p:nvGrpSpPr>
        <p:grpSpPr>
          <a:xfrm rot="1621546">
            <a:off x="5801736" y="1570510"/>
            <a:ext cx="137778" cy="715283"/>
            <a:chOff x="6510409" y="1919636"/>
            <a:chExt cx="345921" cy="997078"/>
          </a:xfrm>
        </p:grpSpPr>
        <p:sp>
          <p:nvSpPr>
            <p:cNvPr id="51" name="Rectangle 50"/>
            <p:cNvSpPr/>
            <p:nvPr/>
          </p:nvSpPr>
          <p:spPr>
            <a:xfrm rot="10800396">
              <a:off x="6510827" y="2096219"/>
              <a:ext cx="345447" cy="576066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 rot="10800396">
              <a:off x="6510874" y="2028549"/>
              <a:ext cx="345447" cy="676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 rot="10800396">
              <a:off x="6510409" y="1919636"/>
              <a:ext cx="345447" cy="126887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Isosceles Triangle 53"/>
            <p:cNvSpPr/>
            <p:nvPr/>
          </p:nvSpPr>
          <p:spPr>
            <a:xfrm rot="10800396">
              <a:off x="6510768" y="2672305"/>
              <a:ext cx="345447" cy="234270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 w="31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/>
            <p:cNvSpPr/>
            <p:nvPr/>
          </p:nvSpPr>
          <p:spPr>
            <a:xfrm rot="10800396">
              <a:off x="6615966" y="2817258"/>
              <a:ext cx="135655" cy="9945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 rot="10800396">
              <a:off x="6510883" y="1938965"/>
              <a:ext cx="345447" cy="122508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 56"/>
          <p:cNvSpPr/>
          <p:nvPr/>
        </p:nvSpPr>
        <p:spPr>
          <a:xfrm>
            <a:off x="1371634" y="3827179"/>
            <a:ext cx="2239710" cy="224507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713377" y="3645739"/>
            <a:ext cx="166880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 smtClean="0">
                <a:solidFill>
                  <a:schemeClr val="bg1"/>
                </a:solidFill>
                <a:latin typeface="Average Sans"/>
                <a:cs typeface="Average Sans"/>
              </a:rPr>
              <a:t>JY</a:t>
            </a:r>
            <a:endParaRPr lang="en-US" sz="13800" b="1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grpSp>
        <p:nvGrpSpPr>
          <p:cNvPr id="59" name="Group 58"/>
          <p:cNvGrpSpPr/>
          <p:nvPr/>
        </p:nvGrpSpPr>
        <p:grpSpPr>
          <a:xfrm rot="1621546">
            <a:off x="2897218" y="4262910"/>
            <a:ext cx="137778" cy="715283"/>
            <a:chOff x="6510409" y="1919636"/>
            <a:chExt cx="345921" cy="997078"/>
          </a:xfrm>
        </p:grpSpPr>
        <p:sp>
          <p:nvSpPr>
            <p:cNvPr id="60" name="Rectangle 59"/>
            <p:cNvSpPr/>
            <p:nvPr/>
          </p:nvSpPr>
          <p:spPr>
            <a:xfrm rot="10800396">
              <a:off x="6510827" y="2096219"/>
              <a:ext cx="345447" cy="576066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rot="10800396">
              <a:off x="6510874" y="2028549"/>
              <a:ext cx="345447" cy="676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 rot="10800396">
              <a:off x="6510409" y="1919636"/>
              <a:ext cx="345447" cy="126887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/>
            <p:cNvSpPr/>
            <p:nvPr/>
          </p:nvSpPr>
          <p:spPr>
            <a:xfrm rot="10800396">
              <a:off x="6510768" y="2672305"/>
              <a:ext cx="345447" cy="234270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 w="31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/>
            <p:cNvSpPr/>
            <p:nvPr/>
          </p:nvSpPr>
          <p:spPr>
            <a:xfrm rot="10800396">
              <a:off x="6615966" y="2817258"/>
              <a:ext cx="135655" cy="9945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 rot="10800396">
              <a:off x="6510883" y="1938965"/>
              <a:ext cx="345447" cy="122508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984702" y="4402826"/>
            <a:ext cx="137778" cy="1036150"/>
            <a:chOff x="6510409" y="1919636"/>
            <a:chExt cx="345921" cy="997078"/>
          </a:xfrm>
        </p:grpSpPr>
        <p:sp>
          <p:nvSpPr>
            <p:cNvPr id="67" name="Rectangle 66"/>
            <p:cNvSpPr/>
            <p:nvPr/>
          </p:nvSpPr>
          <p:spPr>
            <a:xfrm rot="10800396">
              <a:off x="6510827" y="2096219"/>
              <a:ext cx="345447" cy="576066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 rot="10800396">
              <a:off x="6510874" y="2028549"/>
              <a:ext cx="345447" cy="676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 rot="10800396">
              <a:off x="6510409" y="1919636"/>
              <a:ext cx="345447" cy="126887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/>
            <p:cNvSpPr/>
            <p:nvPr/>
          </p:nvSpPr>
          <p:spPr>
            <a:xfrm rot="10800396">
              <a:off x="6510768" y="2672305"/>
              <a:ext cx="345447" cy="234270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 w="31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/>
          </p:nvSpPr>
          <p:spPr>
            <a:xfrm rot="10800396">
              <a:off x="6615966" y="2817258"/>
              <a:ext cx="135655" cy="9945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 rot="10800396">
              <a:off x="6510883" y="1938965"/>
              <a:ext cx="345447" cy="122508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2048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20692" y="701831"/>
            <a:ext cx="1750545" cy="224507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77401" y="520391"/>
            <a:ext cx="43712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 smtClean="0">
                <a:solidFill>
                  <a:srgbClr val="FFEA79"/>
                </a:solidFill>
                <a:latin typeface="Average Sans"/>
                <a:cs typeface="Average Sans"/>
              </a:rPr>
              <a:t>J</a:t>
            </a:r>
            <a:endParaRPr lang="en-US" sz="13800" b="1" dirty="0">
              <a:solidFill>
                <a:srgbClr val="FFEA79"/>
              </a:solidFill>
              <a:latin typeface="Average Sans"/>
              <a:cs typeface="Average Sans"/>
            </a:endParaRPr>
          </a:p>
        </p:txBody>
      </p:sp>
      <p:sp>
        <p:nvSpPr>
          <p:cNvPr id="23" name="Rectangle 22"/>
          <p:cNvSpPr/>
          <p:nvPr/>
        </p:nvSpPr>
        <p:spPr>
          <a:xfrm rot="10800396">
            <a:off x="1832500" y="1273038"/>
            <a:ext cx="172829" cy="70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10800396">
            <a:off x="1832494" y="1088520"/>
            <a:ext cx="172828" cy="184498"/>
          </a:xfrm>
          <a:prstGeom prst="rect">
            <a:avLst/>
          </a:prstGeom>
          <a:solidFill>
            <a:srgbClr val="E88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713377" y="3645739"/>
            <a:ext cx="166880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 smtClean="0">
                <a:solidFill>
                  <a:schemeClr val="bg1"/>
                </a:solidFill>
                <a:latin typeface="Average Sans"/>
                <a:cs typeface="Average Sans"/>
              </a:rPr>
              <a:t>JY</a:t>
            </a:r>
            <a:endParaRPr lang="en-US" sz="13800" b="1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grpSp>
        <p:nvGrpSpPr>
          <p:cNvPr id="2" name="Group 1"/>
          <p:cNvGrpSpPr/>
          <p:nvPr/>
        </p:nvGrpSpPr>
        <p:grpSpPr>
          <a:xfrm rot="6286021">
            <a:off x="1451566" y="2515285"/>
            <a:ext cx="148360" cy="116828"/>
            <a:chOff x="3032040" y="2712874"/>
            <a:chExt cx="137589" cy="253987"/>
          </a:xfrm>
        </p:grpSpPr>
        <p:sp>
          <p:nvSpPr>
            <p:cNvPr id="74" name="Isosceles Triangle 73"/>
            <p:cNvSpPr/>
            <p:nvPr/>
          </p:nvSpPr>
          <p:spPr>
            <a:xfrm rot="10800396">
              <a:off x="3032040" y="2712874"/>
              <a:ext cx="137589" cy="243450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 w="31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 rot="10800396">
              <a:off x="3073940" y="2863508"/>
              <a:ext cx="54030" cy="10335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/>
          <p:cNvSpPr/>
          <p:nvPr/>
        </p:nvSpPr>
        <p:spPr>
          <a:xfrm>
            <a:off x="3259166" y="756167"/>
            <a:ext cx="2239710" cy="224507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4244620" y="440709"/>
            <a:ext cx="43712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 smtClean="0">
                <a:solidFill>
                  <a:srgbClr val="E88E9D"/>
                </a:solidFill>
                <a:latin typeface="Average Sans"/>
                <a:cs typeface="Average Sans"/>
              </a:rPr>
              <a:t>l</a:t>
            </a:r>
            <a:endParaRPr lang="en-US" sz="13800" b="1" dirty="0">
              <a:solidFill>
                <a:srgbClr val="E88E9D"/>
              </a:solidFill>
              <a:latin typeface="Average Sans"/>
              <a:cs typeface="Average San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185696" y="545177"/>
            <a:ext cx="43712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 smtClean="0">
                <a:solidFill>
                  <a:srgbClr val="FFEA79"/>
                </a:solidFill>
                <a:latin typeface="Average Sans"/>
                <a:cs typeface="Average Sans"/>
              </a:rPr>
              <a:t>J</a:t>
            </a:r>
            <a:endParaRPr lang="en-US" sz="13800" b="1" dirty="0">
              <a:solidFill>
                <a:srgbClr val="FFEA79"/>
              </a:solidFill>
              <a:latin typeface="Average Sans"/>
              <a:cs typeface="Average Sans"/>
            </a:endParaRPr>
          </a:p>
        </p:txBody>
      </p:sp>
      <p:grpSp>
        <p:nvGrpSpPr>
          <p:cNvPr id="92" name="Group 91"/>
          <p:cNvGrpSpPr/>
          <p:nvPr/>
        </p:nvGrpSpPr>
        <p:grpSpPr>
          <a:xfrm rot="6286021">
            <a:off x="4025826" y="2506408"/>
            <a:ext cx="157495" cy="166529"/>
            <a:chOff x="3032040" y="2712874"/>
            <a:chExt cx="137589" cy="253987"/>
          </a:xfrm>
        </p:grpSpPr>
        <p:sp>
          <p:nvSpPr>
            <p:cNvPr id="93" name="Isosceles Triangle 92"/>
            <p:cNvSpPr/>
            <p:nvPr/>
          </p:nvSpPr>
          <p:spPr>
            <a:xfrm rot="10800396">
              <a:off x="3032040" y="2712874"/>
              <a:ext cx="137589" cy="243450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 w="31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/>
          </p:nvSpPr>
          <p:spPr>
            <a:xfrm rot="10800396">
              <a:off x="3073940" y="2863508"/>
              <a:ext cx="54030" cy="10335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4432486" y="1097902"/>
            <a:ext cx="190337" cy="104638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909847" y="1824367"/>
            <a:ext cx="2239710" cy="224507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6895301" y="1508909"/>
            <a:ext cx="43712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 smtClean="0">
                <a:solidFill>
                  <a:srgbClr val="E88E9D"/>
                </a:solidFill>
                <a:latin typeface="Average Sans"/>
                <a:cs typeface="Average Sans"/>
              </a:rPr>
              <a:t>l</a:t>
            </a:r>
            <a:endParaRPr lang="en-US" sz="13800" b="1" dirty="0">
              <a:solidFill>
                <a:srgbClr val="E88E9D"/>
              </a:solidFill>
              <a:latin typeface="Average Sans"/>
              <a:cs typeface="Average Sans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836377" y="1613377"/>
            <a:ext cx="43712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 smtClean="0">
                <a:solidFill>
                  <a:srgbClr val="FFEA79"/>
                </a:solidFill>
                <a:latin typeface="Average Sans"/>
                <a:cs typeface="Average Sans"/>
              </a:rPr>
              <a:t>J</a:t>
            </a:r>
            <a:endParaRPr lang="en-US" sz="13800" b="1" dirty="0">
              <a:solidFill>
                <a:srgbClr val="FFEA79"/>
              </a:solidFill>
              <a:latin typeface="Average Sans"/>
              <a:cs typeface="Average Sans"/>
            </a:endParaRPr>
          </a:p>
        </p:txBody>
      </p:sp>
      <p:grpSp>
        <p:nvGrpSpPr>
          <p:cNvPr id="98" name="Group 97"/>
          <p:cNvGrpSpPr/>
          <p:nvPr/>
        </p:nvGrpSpPr>
        <p:grpSpPr>
          <a:xfrm rot="6286021">
            <a:off x="6676507" y="3574608"/>
            <a:ext cx="157495" cy="166529"/>
            <a:chOff x="3032040" y="2712874"/>
            <a:chExt cx="137589" cy="253987"/>
          </a:xfrm>
        </p:grpSpPr>
        <p:sp>
          <p:nvSpPr>
            <p:cNvPr id="99" name="Isosceles Triangle 98"/>
            <p:cNvSpPr/>
            <p:nvPr/>
          </p:nvSpPr>
          <p:spPr>
            <a:xfrm rot="10800396">
              <a:off x="3032040" y="2712874"/>
              <a:ext cx="137589" cy="243450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 w="31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/>
            <p:cNvSpPr/>
            <p:nvPr/>
          </p:nvSpPr>
          <p:spPr>
            <a:xfrm rot="10800396">
              <a:off x="3073940" y="2863508"/>
              <a:ext cx="54030" cy="10335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7083167" y="2166102"/>
            <a:ext cx="190337" cy="104638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189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4885703" y="-7479140"/>
            <a:ext cx="19633030" cy="6447919"/>
            <a:chOff x="-5503599" y="1413085"/>
            <a:chExt cx="19633030" cy="6447919"/>
          </a:xfrm>
        </p:grpSpPr>
        <p:sp>
          <p:nvSpPr>
            <p:cNvPr id="35" name="TextBox 34"/>
            <p:cNvSpPr txBox="1"/>
            <p:nvPr/>
          </p:nvSpPr>
          <p:spPr>
            <a:xfrm>
              <a:off x="-5503599" y="1413085"/>
              <a:ext cx="19633030" cy="6447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1300" dirty="0" smtClean="0">
                  <a:solidFill>
                    <a:schemeClr val="bg1"/>
                  </a:solidFill>
                  <a:latin typeface="Average Sans"/>
                  <a:cs typeface="Average Sans"/>
                </a:rPr>
                <a:t>GAS JOT</a:t>
              </a:r>
              <a:endParaRPr lang="en-US" sz="41300" dirty="0">
                <a:solidFill>
                  <a:schemeClr val="bg1"/>
                </a:solidFill>
                <a:latin typeface="Average Sans"/>
                <a:cs typeface="Average Sans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1728951" y="3361768"/>
              <a:ext cx="1486517" cy="4497294"/>
              <a:chOff x="6510409" y="1891462"/>
              <a:chExt cx="345921" cy="1025252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6510409" y="1919636"/>
                <a:ext cx="345921" cy="997078"/>
                <a:chOff x="6510409" y="1919636"/>
                <a:chExt cx="345921" cy="997078"/>
              </a:xfrm>
            </p:grpSpPr>
            <p:sp>
              <p:nvSpPr>
                <p:cNvPr id="16" name="Rectangle 15"/>
                <p:cNvSpPr/>
                <p:nvPr/>
              </p:nvSpPr>
              <p:spPr>
                <a:xfrm rot="10800396">
                  <a:off x="6510827" y="2096219"/>
                  <a:ext cx="345447" cy="576066"/>
                </a:xfrm>
                <a:prstGeom prst="rect">
                  <a:avLst/>
                </a:prstGeom>
                <a:solidFill>
                  <a:srgbClr val="FFEA79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 rot="10800396">
                  <a:off x="6510874" y="2028549"/>
                  <a:ext cx="345447" cy="6767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 rot="10800396">
                  <a:off x="6510409" y="1919636"/>
                  <a:ext cx="345447" cy="126887"/>
                </a:xfrm>
                <a:prstGeom prst="roundRect">
                  <a:avLst/>
                </a:prstGeom>
                <a:solidFill>
                  <a:srgbClr val="E88E9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Isosceles Triangle 19"/>
                <p:cNvSpPr/>
                <p:nvPr/>
              </p:nvSpPr>
              <p:spPr>
                <a:xfrm rot="10800396">
                  <a:off x="6510768" y="2672305"/>
                  <a:ext cx="345447" cy="234270"/>
                </a:xfrm>
                <a:prstGeom prst="triangle">
                  <a:avLst/>
                </a:prstGeom>
                <a:solidFill>
                  <a:schemeClr val="bg2">
                    <a:lumMod val="90000"/>
                  </a:schemeClr>
                </a:solidFill>
                <a:ln w="3175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Isosceles Triangle 20"/>
                <p:cNvSpPr/>
                <p:nvPr/>
              </p:nvSpPr>
              <p:spPr>
                <a:xfrm rot="10800396">
                  <a:off x="6615966" y="2817258"/>
                  <a:ext cx="135655" cy="99456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 rot="10800396">
                  <a:off x="6510883" y="1938965"/>
                  <a:ext cx="345447" cy="122508"/>
                </a:xfrm>
                <a:prstGeom prst="rect">
                  <a:avLst/>
                </a:prstGeom>
                <a:solidFill>
                  <a:srgbClr val="E88E9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Rectangle 16"/>
              <p:cNvSpPr/>
              <p:nvPr/>
            </p:nvSpPr>
            <p:spPr>
              <a:xfrm rot="10800396">
                <a:off x="6628852" y="1891462"/>
                <a:ext cx="105625" cy="7808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Oval 3"/>
          <p:cNvSpPr/>
          <p:nvPr/>
        </p:nvSpPr>
        <p:spPr>
          <a:xfrm>
            <a:off x="1758462" y="1944077"/>
            <a:ext cx="1533769" cy="153376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763846" y="2579077"/>
            <a:ext cx="1934308" cy="24325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316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>
            <a:off x="415780" y="3534337"/>
            <a:ext cx="2740276" cy="2740693"/>
          </a:xfrm>
          <a:prstGeom prst="ellipse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45370" y="4117959"/>
            <a:ext cx="1705923" cy="1717479"/>
            <a:chOff x="2840601" y="3390996"/>
            <a:chExt cx="1705923" cy="1717479"/>
          </a:xfrm>
        </p:grpSpPr>
        <p:sp>
          <p:nvSpPr>
            <p:cNvPr id="5" name="Rectangle 4"/>
            <p:cNvSpPr/>
            <p:nvPr/>
          </p:nvSpPr>
          <p:spPr>
            <a:xfrm rot="13178596">
              <a:off x="3401279" y="3554895"/>
              <a:ext cx="609012" cy="1250446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13178596">
              <a:off x="3604829" y="3550950"/>
              <a:ext cx="192447" cy="1250446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13178596">
              <a:off x="3844152" y="3568676"/>
              <a:ext cx="609012" cy="1468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 rot="13178596">
              <a:off x="3937512" y="3390996"/>
              <a:ext cx="609012" cy="275430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 rot="13178596">
              <a:off x="2840601" y="4599910"/>
              <a:ext cx="609012" cy="508565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 rot="13178596">
              <a:off x="2916063" y="4876232"/>
              <a:ext cx="239155" cy="21588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13178596">
              <a:off x="3900839" y="3485290"/>
              <a:ext cx="609012" cy="175483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Oval 33"/>
          <p:cNvSpPr/>
          <p:nvPr/>
        </p:nvSpPr>
        <p:spPr>
          <a:xfrm>
            <a:off x="6031669" y="210736"/>
            <a:ext cx="2740276" cy="2740693"/>
          </a:xfrm>
          <a:prstGeom prst="ellipse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lumMod val="40000"/>
                  <a:lumOff val="60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6561259" y="794358"/>
            <a:ext cx="1705923" cy="1717479"/>
            <a:chOff x="2840601" y="3390996"/>
            <a:chExt cx="1705923" cy="1717479"/>
          </a:xfrm>
        </p:grpSpPr>
        <p:sp>
          <p:nvSpPr>
            <p:cNvPr id="36" name="Rectangle 35"/>
            <p:cNvSpPr/>
            <p:nvPr/>
          </p:nvSpPr>
          <p:spPr>
            <a:xfrm rot="13178596">
              <a:off x="3401279" y="3554895"/>
              <a:ext cx="609012" cy="1250446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rot="13178596">
              <a:off x="3604829" y="3550950"/>
              <a:ext cx="192447" cy="1250446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13178596">
              <a:off x="3844152" y="3568676"/>
              <a:ext cx="609012" cy="1468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 rot="13178596">
              <a:off x="3937512" y="3390996"/>
              <a:ext cx="609012" cy="275430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/>
            <p:cNvSpPr/>
            <p:nvPr/>
          </p:nvSpPr>
          <p:spPr>
            <a:xfrm rot="13178596">
              <a:off x="2840601" y="4599910"/>
              <a:ext cx="609012" cy="508565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 rot="13178596">
              <a:off x="2916063" y="4876232"/>
              <a:ext cx="239155" cy="21588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13178596">
              <a:off x="3900839" y="3485290"/>
              <a:ext cx="609012" cy="175483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Oval 42"/>
          <p:cNvSpPr/>
          <p:nvPr/>
        </p:nvSpPr>
        <p:spPr>
          <a:xfrm>
            <a:off x="423880" y="245848"/>
            <a:ext cx="2740276" cy="2740693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953470" y="829470"/>
            <a:ext cx="1705923" cy="1717479"/>
            <a:chOff x="2840601" y="3390996"/>
            <a:chExt cx="1705923" cy="1717479"/>
          </a:xfrm>
        </p:grpSpPr>
        <p:sp>
          <p:nvSpPr>
            <p:cNvPr id="45" name="Rectangle 44"/>
            <p:cNvSpPr/>
            <p:nvPr/>
          </p:nvSpPr>
          <p:spPr>
            <a:xfrm rot="13178596">
              <a:off x="3401279" y="3554895"/>
              <a:ext cx="609012" cy="1250446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 rot="13178596">
              <a:off x="3604829" y="3550950"/>
              <a:ext cx="192447" cy="1250446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 rot="13178596">
              <a:off x="3844152" y="3568676"/>
              <a:ext cx="609012" cy="1468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 rot="13178596">
              <a:off x="3937512" y="3390996"/>
              <a:ext cx="609012" cy="275430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/>
            <p:cNvSpPr/>
            <p:nvPr/>
          </p:nvSpPr>
          <p:spPr>
            <a:xfrm rot="13178596">
              <a:off x="2840601" y="4599910"/>
              <a:ext cx="609012" cy="508565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/>
            <p:cNvSpPr/>
            <p:nvPr/>
          </p:nvSpPr>
          <p:spPr>
            <a:xfrm rot="13178596">
              <a:off x="2916063" y="4876232"/>
              <a:ext cx="239155" cy="21588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 rot="13178596">
              <a:off x="3900839" y="3485290"/>
              <a:ext cx="609012" cy="175483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Oval 51"/>
          <p:cNvSpPr/>
          <p:nvPr/>
        </p:nvSpPr>
        <p:spPr>
          <a:xfrm>
            <a:off x="5377613" y="3534337"/>
            <a:ext cx="2740276" cy="2740693"/>
          </a:xfrm>
          <a:prstGeom prst="ellipse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5907203" y="4117959"/>
            <a:ext cx="1705923" cy="1717479"/>
            <a:chOff x="2840601" y="3390996"/>
            <a:chExt cx="1705923" cy="1717479"/>
          </a:xfrm>
        </p:grpSpPr>
        <p:sp>
          <p:nvSpPr>
            <p:cNvPr id="54" name="Rectangle 53"/>
            <p:cNvSpPr/>
            <p:nvPr/>
          </p:nvSpPr>
          <p:spPr>
            <a:xfrm rot="13178596">
              <a:off x="3401279" y="3554895"/>
              <a:ext cx="609012" cy="1250446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 rot="13178596">
              <a:off x="3604829" y="3550950"/>
              <a:ext cx="192447" cy="1250446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 rot="13178596">
              <a:off x="3844152" y="3568676"/>
              <a:ext cx="609012" cy="1468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 rot="13178596">
              <a:off x="3937512" y="3390996"/>
              <a:ext cx="609012" cy="275430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/>
            <p:cNvSpPr/>
            <p:nvPr/>
          </p:nvSpPr>
          <p:spPr>
            <a:xfrm rot="13178596">
              <a:off x="2840601" y="4599910"/>
              <a:ext cx="609012" cy="508565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/>
            <p:cNvSpPr/>
            <p:nvPr/>
          </p:nvSpPr>
          <p:spPr>
            <a:xfrm rot="13178596">
              <a:off x="2916063" y="4876232"/>
              <a:ext cx="239155" cy="21588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rot="13178596">
              <a:off x="3900839" y="3485290"/>
              <a:ext cx="609012" cy="175483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9858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418" y="4431813"/>
            <a:ext cx="2350735" cy="1286449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148165" y="549728"/>
            <a:ext cx="2383148" cy="2381051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6421066" y="820372"/>
            <a:ext cx="1837346" cy="183976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62038" y="474108"/>
            <a:ext cx="2383148" cy="2381051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121966" y="1101695"/>
            <a:ext cx="1271700" cy="1279442"/>
            <a:chOff x="2840601" y="3390996"/>
            <a:chExt cx="1705923" cy="1717479"/>
          </a:xfrm>
        </p:grpSpPr>
        <p:sp>
          <p:nvSpPr>
            <p:cNvPr id="45" name="Rectangle 44"/>
            <p:cNvSpPr/>
            <p:nvPr/>
          </p:nvSpPr>
          <p:spPr>
            <a:xfrm rot="13178596">
              <a:off x="3401279" y="3554895"/>
              <a:ext cx="609012" cy="1250446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 rot="13178596">
              <a:off x="3604829" y="3550950"/>
              <a:ext cx="192447" cy="1250446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 rot="13178596">
              <a:off x="3844152" y="3568676"/>
              <a:ext cx="609012" cy="1468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 rot="13178596">
              <a:off x="3937512" y="3390996"/>
              <a:ext cx="609012" cy="275430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/>
            <p:cNvSpPr/>
            <p:nvPr/>
          </p:nvSpPr>
          <p:spPr>
            <a:xfrm rot="13178596">
              <a:off x="2840601" y="4599910"/>
              <a:ext cx="609012" cy="508565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/>
            <p:cNvSpPr/>
            <p:nvPr/>
          </p:nvSpPr>
          <p:spPr>
            <a:xfrm rot="13178596">
              <a:off x="2916063" y="4876232"/>
              <a:ext cx="239155" cy="21588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 rot="13178596">
              <a:off x="3900839" y="3485290"/>
              <a:ext cx="609012" cy="175483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733751" y="1126003"/>
            <a:ext cx="1271700" cy="1279442"/>
            <a:chOff x="2840601" y="3390996"/>
            <a:chExt cx="1705923" cy="1717479"/>
          </a:xfrm>
        </p:grpSpPr>
        <p:sp>
          <p:nvSpPr>
            <p:cNvPr id="71" name="Rectangle 70"/>
            <p:cNvSpPr/>
            <p:nvPr/>
          </p:nvSpPr>
          <p:spPr>
            <a:xfrm rot="13178596">
              <a:off x="3401279" y="3554895"/>
              <a:ext cx="609012" cy="1250446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 rot="13178596">
              <a:off x="3604829" y="3550950"/>
              <a:ext cx="192447" cy="1250446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3178596">
              <a:off x="3844152" y="3568676"/>
              <a:ext cx="609012" cy="1468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 rot="13178596">
              <a:off x="3937512" y="3390996"/>
              <a:ext cx="609012" cy="275430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 rot="13178596">
              <a:off x="2840601" y="4599910"/>
              <a:ext cx="609012" cy="508565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/>
            <p:cNvSpPr/>
            <p:nvPr/>
          </p:nvSpPr>
          <p:spPr>
            <a:xfrm rot="13178596">
              <a:off x="2916063" y="4876232"/>
              <a:ext cx="239155" cy="21588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13178596">
              <a:off x="3900839" y="3485290"/>
              <a:ext cx="609012" cy="175483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Oval 78"/>
          <p:cNvSpPr/>
          <p:nvPr/>
        </p:nvSpPr>
        <p:spPr>
          <a:xfrm>
            <a:off x="4235540" y="3530590"/>
            <a:ext cx="2383148" cy="2381051"/>
          </a:xfrm>
          <a:prstGeom prst="ellipse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512714" y="3806715"/>
            <a:ext cx="1828800" cy="18288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4821126" y="4106865"/>
            <a:ext cx="1271700" cy="1279442"/>
            <a:chOff x="2840601" y="3390996"/>
            <a:chExt cx="1705923" cy="1717479"/>
          </a:xfrm>
        </p:grpSpPr>
        <p:sp>
          <p:nvSpPr>
            <p:cNvPr id="82" name="Rectangle 81"/>
            <p:cNvSpPr/>
            <p:nvPr/>
          </p:nvSpPr>
          <p:spPr>
            <a:xfrm rot="13178596">
              <a:off x="3401279" y="3554895"/>
              <a:ext cx="609012" cy="1250446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13178596">
              <a:off x="3604829" y="3550950"/>
              <a:ext cx="192447" cy="1250446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 rot="13178596">
              <a:off x="3844152" y="3568676"/>
              <a:ext cx="609012" cy="1468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ounded Rectangle 84"/>
            <p:cNvSpPr/>
            <p:nvPr/>
          </p:nvSpPr>
          <p:spPr>
            <a:xfrm rot="13178596">
              <a:off x="3937512" y="3390996"/>
              <a:ext cx="609012" cy="275430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Isosceles Triangle 85"/>
            <p:cNvSpPr/>
            <p:nvPr/>
          </p:nvSpPr>
          <p:spPr>
            <a:xfrm rot="13178596">
              <a:off x="2840601" y="4599910"/>
              <a:ext cx="609012" cy="508565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/>
            <p:cNvSpPr/>
            <p:nvPr/>
          </p:nvSpPr>
          <p:spPr>
            <a:xfrm rot="13178596">
              <a:off x="2916063" y="4876232"/>
              <a:ext cx="239155" cy="21588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 rot="13178596">
              <a:off x="3900839" y="3485290"/>
              <a:ext cx="609012" cy="175483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Oval 88"/>
          <p:cNvSpPr/>
          <p:nvPr/>
        </p:nvSpPr>
        <p:spPr>
          <a:xfrm>
            <a:off x="453041" y="3330797"/>
            <a:ext cx="2383148" cy="2381051"/>
          </a:xfrm>
          <a:prstGeom prst="ellipse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822984" y="3702147"/>
            <a:ext cx="1643263" cy="163835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1038627" y="3907072"/>
            <a:ext cx="1271700" cy="1279442"/>
            <a:chOff x="2840601" y="3390996"/>
            <a:chExt cx="1705923" cy="1717479"/>
          </a:xfrm>
        </p:grpSpPr>
        <p:sp>
          <p:nvSpPr>
            <p:cNvPr id="92" name="Rectangle 91"/>
            <p:cNvSpPr/>
            <p:nvPr/>
          </p:nvSpPr>
          <p:spPr>
            <a:xfrm rot="13178596">
              <a:off x="3401279" y="3554895"/>
              <a:ext cx="609012" cy="1250446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 rot="13178596">
              <a:off x="3604829" y="3550950"/>
              <a:ext cx="192447" cy="1250446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 rot="13178596">
              <a:off x="3844152" y="3568676"/>
              <a:ext cx="609012" cy="1468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ounded Rectangle 94"/>
            <p:cNvSpPr/>
            <p:nvPr/>
          </p:nvSpPr>
          <p:spPr>
            <a:xfrm rot="13178596">
              <a:off x="3937512" y="3390996"/>
              <a:ext cx="609012" cy="275430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/>
            <p:cNvSpPr/>
            <p:nvPr/>
          </p:nvSpPr>
          <p:spPr>
            <a:xfrm rot="13178596">
              <a:off x="2840601" y="4599910"/>
              <a:ext cx="609012" cy="508565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/>
          </p:nvSpPr>
          <p:spPr>
            <a:xfrm rot="13178596">
              <a:off x="2916063" y="4876232"/>
              <a:ext cx="239155" cy="21588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 rot="13178596">
              <a:off x="3900839" y="3485290"/>
              <a:ext cx="609012" cy="175483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9199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41826" y="175964"/>
            <a:ext cx="2383148" cy="2381051"/>
            <a:chOff x="241826" y="175964"/>
            <a:chExt cx="2383148" cy="2381051"/>
          </a:xfrm>
        </p:grpSpPr>
        <p:sp>
          <p:nvSpPr>
            <p:cNvPr id="79" name="Oval 78"/>
            <p:cNvSpPr/>
            <p:nvPr/>
          </p:nvSpPr>
          <p:spPr>
            <a:xfrm>
              <a:off x="241826" y="175964"/>
              <a:ext cx="2383148" cy="2381051"/>
            </a:xfrm>
            <a:prstGeom prst="ellipse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519000" y="452089"/>
              <a:ext cx="1828800" cy="1828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827412" y="752239"/>
              <a:ext cx="1271700" cy="1279442"/>
              <a:chOff x="2840601" y="3390996"/>
              <a:chExt cx="1705923" cy="1717479"/>
            </a:xfrm>
          </p:grpSpPr>
          <p:sp>
            <p:nvSpPr>
              <p:cNvPr id="82" name="Rectangle 81"/>
              <p:cNvSpPr/>
              <p:nvPr/>
            </p:nvSpPr>
            <p:spPr>
              <a:xfrm rot="13178596">
                <a:off x="3401279" y="3554895"/>
                <a:ext cx="609012" cy="1250446"/>
              </a:xfrm>
              <a:prstGeom prst="rect">
                <a:avLst/>
              </a:prstGeom>
              <a:solidFill>
                <a:srgbClr val="FFEA7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 rot="13178596">
                <a:off x="3604829" y="3550950"/>
                <a:ext cx="192447" cy="1250446"/>
              </a:xfrm>
              <a:prstGeom prst="rect">
                <a:avLst/>
              </a:prstGeom>
              <a:solidFill>
                <a:srgbClr val="EAD66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 rot="13178596">
                <a:off x="3844152" y="3568676"/>
                <a:ext cx="609012" cy="14689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 rot="13178596">
                <a:off x="3937512" y="3390996"/>
                <a:ext cx="609012" cy="275430"/>
              </a:xfrm>
              <a:prstGeom prst="roundRect">
                <a:avLst/>
              </a:prstGeom>
              <a:solidFill>
                <a:srgbClr val="E88E9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Isosceles Triangle 85"/>
              <p:cNvSpPr/>
              <p:nvPr/>
            </p:nvSpPr>
            <p:spPr>
              <a:xfrm rot="13178596">
                <a:off x="2840601" y="4599910"/>
                <a:ext cx="609012" cy="50856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Isosceles Triangle 86"/>
              <p:cNvSpPr/>
              <p:nvPr/>
            </p:nvSpPr>
            <p:spPr>
              <a:xfrm rot="13178596">
                <a:off x="2916063" y="4876232"/>
                <a:ext cx="239155" cy="21588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 rot="13178596">
                <a:off x="3900839" y="3485290"/>
                <a:ext cx="609012" cy="175483"/>
              </a:xfrm>
              <a:prstGeom prst="rect">
                <a:avLst/>
              </a:prstGeom>
              <a:solidFill>
                <a:srgbClr val="E88E9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2" name="Oval 41"/>
          <p:cNvSpPr/>
          <p:nvPr/>
        </p:nvSpPr>
        <p:spPr>
          <a:xfrm>
            <a:off x="3350155" y="180420"/>
            <a:ext cx="2383148" cy="238105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636458" y="450170"/>
            <a:ext cx="1828800" cy="18288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/>
          <p:cNvSpPr/>
          <p:nvPr/>
        </p:nvSpPr>
        <p:spPr>
          <a:xfrm rot="2703753">
            <a:off x="3744035" y="565218"/>
            <a:ext cx="1613647" cy="1598705"/>
          </a:xfrm>
          <a:prstGeom prst="plus">
            <a:avLst>
              <a:gd name="adj" fmla="val 44905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88582" y="3126659"/>
            <a:ext cx="2383148" cy="2381051"/>
            <a:chOff x="1403538" y="2697008"/>
            <a:chExt cx="2383148" cy="2381051"/>
          </a:xfrm>
        </p:grpSpPr>
        <p:sp>
          <p:nvSpPr>
            <p:cNvPr id="62" name="Oval 61"/>
            <p:cNvSpPr/>
            <p:nvPr/>
          </p:nvSpPr>
          <p:spPr>
            <a:xfrm>
              <a:off x="1403538" y="2697008"/>
              <a:ext cx="2383148" cy="2381051"/>
            </a:xfrm>
            <a:prstGeom prst="ellipse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1680712" y="2973133"/>
              <a:ext cx="1828800" cy="1828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/>
            <p:cNvGrpSpPr/>
            <p:nvPr/>
          </p:nvGrpSpPr>
          <p:grpSpPr>
            <a:xfrm rot="10800000">
              <a:off x="1966444" y="3227923"/>
              <a:ext cx="1271700" cy="1279442"/>
              <a:chOff x="2840601" y="3390996"/>
              <a:chExt cx="1705923" cy="1717479"/>
            </a:xfrm>
          </p:grpSpPr>
          <p:sp>
            <p:nvSpPr>
              <p:cNvPr id="65" name="Rectangle 64"/>
              <p:cNvSpPr/>
              <p:nvPr/>
            </p:nvSpPr>
            <p:spPr>
              <a:xfrm rot="13178596">
                <a:off x="3401279" y="3554895"/>
                <a:ext cx="609012" cy="1250446"/>
              </a:xfrm>
              <a:prstGeom prst="rect">
                <a:avLst/>
              </a:prstGeom>
              <a:solidFill>
                <a:srgbClr val="FFEA7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13178596">
                <a:off x="3604829" y="3550950"/>
                <a:ext cx="192447" cy="1250446"/>
              </a:xfrm>
              <a:prstGeom prst="rect">
                <a:avLst/>
              </a:prstGeom>
              <a:solidFill>
                <a:srgbClr val="EAD66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 rot="13178596">
                <a:off x="3844152" y="3568676"/>
                <a:ext cx="609012" cy="14689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 rot="13178596">
                <a:off x="3937512" y="3390996"/>
                <a:ext cx="609012" cy="275430"/>
              </a:xfrm>
              <a:prstGeom prst="roundRect">
                <a:avLst/>
              </a:prstGeom>
              <a:solidFill>
                <a:srgbClr val="E88E9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Isosceles Triangle 98"/>
              <p:cNvSpPr/>
              <p:nvPr/>
            </p:nvSpPr>
            <p:spPr>
              <a:xfrm rot="13178596">
                <a:off x="2840601" y="4599910"/>
                <a:ext cx="609012" cy="50856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Isosceles Triangle 99"/>
              <p:cNvSpPr/>
              <p:nvPr/>
            </p:nvSpPr>
            <p:spPr>
              <a:xfrm rot="13178596">
                <a:off x="2916063" y="4876232"/>
                <a:ext cx="239155" cy="21588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rot="13178596">
                <a:off x="3900839" y="3485290"/>
                <a:ext cx="609012" cy="175483"/>
              </a:xfrm>
              <a:prstGeom prst="rect">
                <a:avLst/>
              </a:prstGeom>
              <a:solidFill>
                <a:srgbClr val="E88E9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/>
          <p:cNvSpPr/>
          <p:nvPr/>
        </p:nvSpPr>
        <p:spPr>
          <a:xfrm rot="10800000">
            <a:off x="289306" y="2563282"/>
            <a:ext cx="2121511" cy="11285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27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308422" y="1971278"/>
            <a:ext cx="2620191" cy="2623192"/>
          </a:xfrm>
          <a:prstGeom prst="rect">
            <a:avLst/>
          </a:prstGeom>
          <a:solidFill>
            <a:srgbClr val="D2E4FF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7837" y="2126012"/>
            <a:ext cx="2221361" cy="23137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820869" y="2513620"/>
            <a:ext cx="1738199" cy="1030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820869" y="2933809"/>
            <a:ext cx="1738199" cy="1030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2820869" y="3359256"/>
            <a:ext cx="1738199" cy="1030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820869" y="3774843"/>
            <a:ext cx="1738199" cy="1030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239306" y="1745511"/>
              <a:ext cx="360888" cy="1197081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472265" y="2652826"/>
            <a:ext cx="195557" cy="102278"/>
            <a:chOff x="2472265" y="2451368"/>
            <a:chExt cx="195557" cy="102278"/>
          </a:xfrm>
        </p:grpSpPr>
        <p:sp>
          <p:nvSpPr>
            <p:cNvPr id="47" name="Oval 46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72265" y="3049236"/>
            <a:ext cx="195557" cy="102278"/>
            <a:chOff x="2472265" y="2451368"/>
            <a:chExt cx="195557" cy="102278"/>
          </a:xfrm>
        </p:grpSpPr>
        <p:sp>
          <p:nvSpPr>
            <p:cNvPr id="53" name="Oval 52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472265" y="3450219"/>
            <a:ext cx="195557" cy="102278"/>
            <a:chOff x="2472265" y="2451368"/>
            <a:chExt cx="195557" cy="102278"/>
          </a:xfrm>
        </p:grpSpPr>
        <p:sp>
          <p:nvSpPr>
            <p:cNvPr id="59" name="Oval 58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72265" y="3823619"/>
            <a:ext cx="195557" cy="102278"/>
            <a:chOff x="2472265" y="2451368"/>
            <a:chExt cx="195557" cy="102278"/>
          </a:xfrm>
        </p:grpSpPr>
        <p:sp>
          <p:nvSpPr>
            <p:cNvPr id="65" name="Oval 64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72265" y="4212323"/>
            <a:ext cx="195557" cy="102278"/>
            <a:chOff x="2472265" y="2451368"/>
            <a:chExt cx="195557" cy="102278"/>
          </a:xfrm>
        </p:grpSpPr>
        <p:sp>
          <p:nvSpPr>
            <p:cNvPr id="71" name="Oval 70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472265" y="2251148"/>
            <a:ext cx="195557" cy="102278"/>
            <a:chOff x="2472265" y="2451368"/>
            <a:chExt cx="195557" cy="102278"/>
          </a:xfrm>
        </p:grpSpPr>
        <p:sp>
          <p:nvSpPr>
            <p:cNvPr id="74" name="Oval 73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2498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308422" y="1971278"/>
            <a:ext cx="2620191" cy="2623192"/>
          </a:xfrm>
          <a:prstGeom prst="rect">
            <a:avLst/>
          </a:prstGeom>
          <a:solidFill>
            <a:srgbClr val="D2E4FF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7837" y="2126012"/>
            <a:ext cx="2221361" cy="23137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239306" y="1745511"/>
              <a:ext cx="360888" cy="1197081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472265" y="2652826"/>
            <a:ext cx="195557" cy="102278"/>
            <a:chOff x="2472265" y="2451368"/>
            <a:chExt cx="195557" cy="102278"/>
          </a:xfrm>
        </p:grpSpPr>
        <p:sp>
          <p:nvSpPr>
            <p:cNvPr id="47" name="Oval 46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72265" y="3049236"/>
            <a:ext cx="195557" cy="102278"/>
            <a:chOff x="2472265" y="2451368"/>
            <a:chExt cx="195557" cy="102278"/>
          </a:xfrm>
        </p:grpSpPr>
        <p:sp>
          <p:nvSpPr>
            <p:cNvPr id="53" name="Oval 52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472265" y="3450219"/>
            <a:ext cx="195557" cy="102278"/>
            <a:chOff x="2472265" y="2451368"/>
            <a:chExt cx="195557" cy="102278"/>
          </a:xfrm>
        </p:grpSpPr>
        <p:sp>
          <p:nvSpPr>
            <p:cNvPr id="59" name="Oval 58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72265" y="3823619"/>
            <a:ext cx="195557" cy="102278"/>
            <a:chOff x="2472265" y="2451368"/>
            <a:chExt cx="195557" cy="102278"/>
          </a:xfrm>
        </p:grpSpPr>
        <p:sp>
          <p:nvSpPr>
            <p:cNvPr id="65" name="Oval 64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72265" y="4212323"/>
            <a:ext cx="195557" cy="102278"/>
            <a:chOff x="2472265" y="2451368"/>
            <a:chExt cx="195557" cy="102278"/>
          </a:xfrm>
        </p:grpSpPr>
        <p:sp>
          <p:nvSpPr>
            <p:cNvPr id="71" name="Oval 70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472265" y="2251148"/>
            <a:ext cx="195557" cy="102278"/>
            <a:chOff x="2472265" y="2451368"/>
            <a:chExt cx="195557" cy="102278"/>
          </a:xfrm>
        </p:grpSpPr>
        <p:sp>
          <p:nvSpPr>
            <p:cNvPr id="74" name="Oval 73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0768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308422" y="1971278"/>
            <a:ext cx="2620191" cy="2623192"/>
          </a:xfrm>
          <a:prstGeom prst="rect">
            <a:avLst/>
          </a:prstGeom>
          <a:solidFill>
            <a:srgbClr val="D2E4FF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7837" y="2126012"/>
            <a:ext cx="2221361" cy="23137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2472265" y="2652826"/>
            <a:ext cx="195557" cy="102278"/>
            <a:chOff x="2472265" y="2451368"/>
            <a:chExt cx="195557" cy="102278"/>
          </a:xfrm>
        </p:grpSpPr>
        <p:sp>
          <p:nvSpPr>
            <p:cNvPr id="47" name="Oval 46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72265" y="3049236"/>
            <a:ext cx="195557" cy="102278"/>
            <a:chOff x="2472265" y="2451368"/>
            <a:chExt cx="195557" cy="102278"/>
          </a:xfrm>
        </p:grpSpPr>
        <p:sp>
          <p:nvSpPr>
            <p:cNvPr id="53" name="Oval 52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472265" y="3423576"/>
            <a:ext cx="195557" cy="102278"/>
            <a:chOff x="2472265" y="2451368"/>
            <a:chExt cx="195557" cy="102278"/>
          </a:xfrm>
        </p:grpSpPr>
        <p:sp>
          <p:nvSpPr>
            <p:cNvPr id="59" name="Oval 58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72265" y="3814738"/>
            <a:ext cx="195557" cy="102278"/>
            <a:chOff x="2472265" y="2451368"/>
            <a:chExt cx="195557" cy="102278"/>
          </a:xfrm>
        </p:grpSpPr>
        <p:sp>
          <p:nvSpPr>
            <p:cNvPr id="65" name="Oval 64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72265" y="4212323"/>
            <a:ext cx="195557" cy="102278"/>
            <a:chOff x="2472265" y="2451368"/>
            <a:chExt cx="195557" cy="102278"/>
          </a:xfrm>
        </p:grpSpPr>
        <p:sp>
          <p:nvSpPr>
            <p:cNvPr id="71" name="Oval 70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472265" y="2251148"/>
            <a:ext cx="195557" cy="102278"/>
            <a:chOff x="2472265" y="2451368"/>
            <a:chExt cx="195557" cy="102278"/>
          </a:xfrm>
        </p:grpSpPr>
        <p:sp>
          <p:nvSpPr>
            <p:cNvPr id="74" name="Oval 73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Connector 7"/>
          <p:cNvCxnSpPr/>
          <p:nvPr/>
        </p:nvCxnSpPr>
        <p:spPr>
          <a:xfrm>
            <a:off x="2800390" y="2251148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304777" y="1950626"/>
              <a:ext cx="360888" cy="972147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 descr="flaticon-pencil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36672">
            <a:off x="3986322" y="2524494"/>
            <a:ext cx="586489" cy="58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61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7837" y="2126012"/>
            <a:ext cx="2221361" cy="23137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2472265" y="2652826"/>
            <a:ext cx="195557" cy="102278"/>
            <a:chOff x="2472265" y="2451368"/>
            <a:chExt cx="195557" cy="102278"/>
          </a:xfrm>
        </p:grpSpPr>
        <p:sp>
          <p:nvSpPr>
            <p:cNvPr id="47" name="Oval 46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72265" y="3049236"/>
            <a:ext cx="195557" cy="102278"/>
            <a:chOff x="2472265" y="2451368"/>
            <a:chExt cx="195557" cy="102278"/>
          </a:xfrm>
        </p:grpSpPr>
        <p:sp>
          <p:nvSpPr>
            <p:cNvPr id="53" name="Oval 52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472265" y="3423576"/>
            <a:ext cx="195557" cy="102278"/>
            <a:chOff x="2472265" y="2451368"/>
            <a:chExt cx="195557" cy="102278"/>
          </a:xfrm>
        </p:grpSpPr>
        <p:sp>
          <p:nvSpPr>
            <p:cNvPr id="59" name="Oval 58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72265" y="3814738"/>
            <a:ext cx="195557" cy="102278"/>
            <a:chOff x="2472265" y="2451368"/>
            <a:chExt cx="195557" cy="102278"/>
          </a:xfrm>
        </p:grpSpPr>
        <p:sp>
          <p:nvSpPr>
            <p:cNvPr id="65" name="Oval 64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72265" y="4212323"/>
            <a:ext cx="195557" cy="102278"/>
            <a:chOff x="2472265" y="2451368"/>
            <a:chExt cx="195557" cy="102278"/>
          </a:xfrm>
        </p:grpSpPr>
        <p:sp>
          <p:nvSpPr>
            <p:cNvPr id="71" name="Oval 70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472265" y="2251148"/>
            <a:ext cx="195557" cy="102278"/>
            <a:chOff x="2472265" y="2451368"/>
            <a:chExt cx="195557" cy="102278"/>
          </a:xfrm>
        </p:grpSpPr>
        <p:sp>
          <p:nvSpPr>
            <p:cNvPr id="74" name="Oval 73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Connector 7"/>
          <p:cNvCxnSpPr/>
          <p:nvPr/>
        </p:nvCxnSpPr>
        <p:spPr>
          <a:xfrm>
            <a:off x="2800390" y="2251148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304777" y="1950626"/>
              <a:ext cx="360888" cy="972147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 descr="flaticon-pencil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36672">
            <a:off x="3986322" y="2524494"/>
            <a:ext cx="586489" cy="58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80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6349</TotalTime>
  <Words>161</Words>
  <Application>Microsoft Macintosh PowerPoint</Application>
  <PresentationFormat>On-screen Show (4:3)</PresentationFormat>
  <Paragraphs>73</Paragraphs>
  <Slides>56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Latta Partners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Evans</dc:creator>
  <cp:lastModifiedBy>Paul Evans</cp:lastModifiedBy>
  <cp:revision>87</cp:revision>
  <dcterms:created xsi:type="dcterms:W3CDTF">2015-09-10T17:33:14Z</dcterms:created>
  <dcterms:modified xsi:type="dcterms:W3CDTF">2015-09-24T19:20:20Z</dcterms:modified>
</cp:coreProperties>
</file>