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3" d="100"/>
          <a:sy n="183" d="100"/>
        </p:scale>
        <p:origin x="-72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A8D9-F239-584C-89CA-094C9433E1B4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B58B-ABF9-0A45-8D9F-ED7DA7DC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6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A8D9-F239-584C-89CA-094C9433E1B4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B58B-ABF9-0A45-8D9F-ED7DA7DC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4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A8D9-F239-584C-89CA-094C9433E1B4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B58B-ABF9-0A45-8D9F-ED7DA7DC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8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A8D9-F239-584C-89CA-094C9433E1B4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B58B-ABF9-0A45-8D9F-ED7DA7DC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4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A8D9-F239-584C-89CA-094C9433E1B4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B58B-ABF9-0A45-8D9F-ED7DA7DC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8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A8D9-F239-584C-89CA-094C9433E1B4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B58B-ABF9-0A45-8D9F-ED7DA7DC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0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A8D9-F239-584C-89CA-094C9433E1B4}" type="datetimeFigureOut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B58B-ABF9-0A45-8D9F-ED7DA7DC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A8D9-F239-584C-89CA-094C9433E1B4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B58B-ABF9-0A45-8D9F-ED7DA7DC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A8D9-F239-584C-89CA-094C9433E1B4}" type="datetimeFigureOut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B58B-ABF9-0A45-8D9F-ED7DA7DC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A8D9-F239-584C-89CA-094C9433E1B4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B58B-ABF9-0A45-8D9F-ED7DA7DC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9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A8D9-F239-584C-89CA-094C9433E1B4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B58B-ABF9-0A45-8D9F-ED7DA7DC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A8D9-F239-584C-89CA-094C9433E1B4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B58B-ABF9-0A45-8D9F-ED7DA7DC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9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urved Connector 49"/>
          <p:cNvCxnSpPr>
            <a:stCxn id="56" idx="2"/>
            <a:endCxn id="53" idx="3"/>
          </p:cNvCxnSpPr>
          <p:nvPr/>
        </p:nvCxnSpPr>
        <p:spPr>
          <a:xfrm rot="16200000" flipH="1">
            <a:off x="3208292" y="1621919"/>
            <a:ext cx="1297616" cy="26181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 rot="10800000">
            <a:off x="3905264" y="2401635"/>
            <a:ext cx="165489" cy="13162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354704" y="653835"/>
            <a:ext cx="742976" cy="450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61" idx="2"/>
            <a:endCxn id="60" idx="3"/>
          </p:cNvCxnSpPr>
          <p:nvPr/>
        </p:nvCxnSpPr>
        <p:spPr>
          <a:xfrm rot="16200000" flipH="1">
            <a:off x="1523321" y="2665927"/>
            <a:ext cx="309705" cy="2709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 rot="10800000">
            <a:off x="1754092" y="2956277"/>
            <a:ext cx="119157" cy="9962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71189" y="2196388"/>
            <a:ext cx="742976" cy="450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795373" y="1104019"/>
            <a:ext cx="326169" cy="14292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14761" y="2646572"/>
            <a:ext cx="83552" cy="3097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8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Latta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Evans</dc:creator>
  <cp:lastModifiedBy>Paul Evans</cp:lastModifiedBy>
  <cp:revision>5</cp:revision>
  <dcterms:created xsi:type="dcterms:W3CDTF">2015-11-07T04:25:10Z</dcterms:created>
  <dcterms:modified xsi:type="dcterms:W3CDTF">2015-11-07T05:23:02Z</dcterms:modified>
</cp:coreProperties>
</file>