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3416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2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1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6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F8FC-56B2-D749-9232-1D6FEB8B9D59}" type="datetimeFigureOut">
              <a:rPr lang="en-US" smtClean="0"/>
              <a:t>2/4/15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EF07-C29E-DF43-8607-03DDB6F85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Screen Shot 2015-02-04 at 3.1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8" y="487874"/>
            <a:ext cx="9144000" cy="1871166"/>
          </a:xfrm>
          <a:prstGeom prst="rect">
            <a:avLst/>
          </a:prstGeom>
        </p:spPr>
      </p:pic>
      <p:pic>
        <p:nvPicPr>
          <p:cNvPr id="5" name="Picture 4" descr="PESimu-Select-fold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79" y="2587299"/>
            <a:ext cx="2974882" cy="3629800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rot="10800000" flipV="1">
            <a:off x="3412119" y="1195912"/>
            <a:ext cx="4602174" cy="3514298"/>
          </a:xfrm>
          <a:prstGeom prst="bentConnector3">
            <a:avLst>
              <a:gd name="adj1" fmla="val -31980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2227272" y="2136880"/>
            <a:ext cx="3966160" cy="2799306"/>
          </a:xfrm>
          <a:prstGeom prst="bentConnector3">
            <a:avLst>
              <a:gd name="adj1" fmla="val 100068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 flipV="1">
            <a:off x="3835154" y="1664413"/>
            <a:ext cx="5308846" cy="2463334"/>
          </a:xfrm>
          <a:prstGeom prst="bentConnector3">
            <a:avLst>
              <a:gd name="adj1" fmla="val -2256"/>
            </a:avLst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3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Bank of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Evans</dc:creator>
  <cp:lastModifiedBy>Paul Evans</cp:lastModifiedBy>
  <cp:revision>4</cp:revision>
  <dcterms:created xsi:type="dcterms:W3CDTF">2015-02-04T20:15:57Z</dcterms:created>
  <dcterms:modified xsi:type="dcterms:W3CDTF">2015-02-04T20:37:57Z</dcterms:modified>
</cp:coreProperties>
</file>