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4" d="100"/>
          <a:sy n="134" d="100"/>
        </p:scale>
        <p:origin x="-25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AD99A-006B-EC49-BD23-69A322732B1E}" type="datetimeFigureOut">
              <a:rPr lang="en-US" smtClean="0"/>
              <a:t>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7297-DC59-F145-B77A-B455A2F50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59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AD99A-006B-EC49-BD23-69A322732B1E}" type="datetimeFigureOut">
              <a:rPr lang="en-US" smtClean="0"/>
              <a:t>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7297-DC59-F145-B77A-B455A2F50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63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AD99A-006B-EC49-BD23-69A322732B1E}" type="datetimeFigureOut">
              <a:rPr lang="en-US" smtClean="0"/>
              <a:t>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7297-DC59-F145-B77A-B455A2F50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21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AD99A-006B-EC49-BD23-69A322732B1E}" type="datetimeFigureOut">
              <a:rPr lang="en-US" smtClean="0"/>
              <a:t>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7297-DC59-F145-B77A-B455A2F50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026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AD99A-006B-EC49-BD23-69A322732B1E}" type="datetimeFigureOut">
              <a:rPr lang="en-US" smtClean="0"/>
              <a:t>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7297-DC59-F145-B77A-B455A2F50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15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AD99A-006B-EC49-BD23-69A322732B1E}" type="datetimeFigureOut">
              <a:rPr lang="en-US" smtClean="0"/>
              <a:t>1/30/15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7297-DC59-F145-B77A-B455A2F50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2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AD99A-006B-EC49-BD23-69A322732B1E}" type="datetimeFigureOut">
              <a:rPr lang="en-US" smtClean="0"/>
              <a:t>1/30/15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7297-DC59-F145-B77A-B455A2F50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322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AD99A-006B-EC49-BD23-69A322732B1E}" type="datetimeFigureOut">
              <a:rPr lang="en-US" smtClean="0"/>
              <a:t>1/30/15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7297-DC59-F145-B77A-B455A2F50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219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AD99A-006B-EC49-BD23-69A322732B1E}" type="datetimeFigureOut">
              <a:rPr lang="en-US" smtClean="0"/>
              <a:t>1/30/15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7297-DC59-F145-B77A-B455A2F50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25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AD99A-006B-EC49-BD23-69A322732B1E}" type="datetimeFigureOut">
              <a:rPr lang="en-US" smtClean="0"/>
              <a:t>1/30/15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7297-DC59-F145-B77A-B455A2F50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54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AD99A-006B-EC49-BD23-69A322732B1E}" type="datetimeFigureOut">
              <a:rPr lang="en-US" smtClean="0"/>
              <a:t>1/30/15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7297-DC59-F145-B77A-B455A2F50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020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AD99A-006B-EC49-BD23-69A322732B1E}" type="datetimeFigureOut">
              <a:rPr lang="en-US" smtClean="0"/>
              <a:t>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27297-DC59-F145-B77A-B455A2F50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1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1-30 at 11.27.5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42" y="0"/>
            <a:ext cx="3855697" cy="6858000"/>
          </a:xfrm>
          <a:prstGeom prst="rect">
            <a:avLst/>
          </a:prstGeom>
          <a:ln w="38100" cmpd="sng">
            <a:solidFill>
              <a:srgbClr val="4F81BD"/>
            </a:solidFill>
          </a:ln>
        </p:spPr>
      </p:pic>
      <p:sp>
        <p:nvSpPr>
          <p:cNvPr id="5" name="Oval Callout 4"/>
          <p:cNvSpPr/>
          <p:nvPr/>
        </p:nvSpPr>
        <p:spPr>
          <a:xfrm>
            <a:off x="112733" y="1317343"/>
            <a:ext cx="3374205" cy="805569"/>
          </a:xfrm>
          <a:prstGeom prst="wedgeEllipseCallout">
            <a:avLst>
              <a:gd name="adj1" fmla="val 32852"/>
              <a:gd name="adj2" fmla="val -95509"/>
            </a:avLst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Placed here by our call to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:addSimulationTogglerForScreen…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8" name="Elbow Connector 7"/>
          <p:cNvCxnSpPr/>
          <p:nvPr/>
        </p:nvCxnSpPr>
        <p:spPr>
          <a:xfrm>
            <a:off x="3336292" y="947724"/>
            <a:ext cx="1573365" cy="417004"/>
          </a:xfrm>
          <a:prstGeom prst="bentConnector3">
            <a:avLst>
              <a:gd name="adj1" fmla="val 0"/>
            </a:avLst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Screen Shot 2015-01-30 at 12.06.0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525" y="0"/>
            <a:ext cx="3855697" cy="6858000"/>
          </a:xfrm>
          <a:prstGeom prst="rect">
            <a:avLst/>
          </a:prstGeom>
          <a:solidFill>
            <a:schemeClr val="accent1"/>
          </a:solidFill>
          <a:ln w="38100" cmpd="sng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28661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1-30 at 12.06.0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17" y="0"/>
            <a:ext cx="3855697" cy="6858000"/>
          </a:xfrm>
          <a:prstGeom prst="rect">
            <a:avLst/>
          </a:prstGeom>
          <a:solidFill>
            <a:schemeClr val="accent1"/>
          </a:solidFill>
          <a:ln w="38100" cmpd="sng">
            <a:solidFill>
              <a:schemeClr val="accent1"/>
            </a:solidFill>
          </a:ln>
        </p:spPr>
      </p:pic>
      <p:pic>
        <p:nvPicPr>
          <p:cNvPr id="5" name="Picture 4" descr="PESimu-Select-S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590" y="1284439"/>
            <a:ext cx="5143309" cy="3473157"/>
          </a:xfrm>
          <a:prstGeom prst="rect">
            <a:avLst/>
          </a:prstGeom>
        </p:spPr>
      </p:pic>
      <p:cxnSp>
        <p:nvCxnSpPr>
          <p:cNvPr id="9" name="Elbow Connector 8"/>
          <p:cNvCxnSpPr/>
          <p:nvPr/>
        </p:nvCxnSpPr>
        <p:spPr>
          <a:xfrm>
            <a:off x="2255789" y="957206"/>
            <a:ext cx="3450029" cy="1696434"/>
          </a:xfrm>
          <a:prstGeom prst="bentConnector3">
            <a:avLst>
              <a:gd name="adj1" fmla="val 68681"/>
            </a:avLst>
          </a:prstGeom>
          <a:ln>
            <a:solidFill>
              <a:srgbClr val="0000FF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>
            <a:off x="2634913" y="1374206"/>
            <a:ext cx="3630113" cy="1611139"/>
          </a:xfrm>
          <a:prstGeom prst="bentConnector3">
            <a:avLst>
              <a:gd name="adj1" fmla="val 37728"/>
            </a:avLst>
          </a:prstGeom>
          <a:ln>
            <a:solidFill>
              <a:srgbClr val="0000FF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>
            <a:off x="2767606" y="2492526"/>
            <a:ext cx="3497420" cy="834001"/>
          </a:xfrm>
          <a:prstGeom prst="bentConnector3">
            <a:avLst>
              <a:gd name="adj1" fmla="val 27236"/>
            </a:avLst>
          </a:prstGeom>
          <a:ln>
            <a:solidFill>
              <a:srgbClr val="0000FF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flipV="1">
            <a:off x="1279544" y="3658232"/>
            <a:ext cx="4426274" cy="11372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flipV="1">
            <a:off x="1687102" y="4018369"/>
            <a:ext cx="4577924" cy="17059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/>
          <p:nvPr/>
        </p:nvCxnSpPr>
        <p:spPr>
          <a:xfrm flipV="1">
            <a:off x="1839502" y="4340596"/>
            <a:ext cx="4425524" cy="94772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837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ESimu-Select-S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600" y="0"/>
            <a:ext cx="3855697" cy="6858000"/>
          </a:xfrm>
          <a:prstGeom prst="rect">
            <a:avLst/>
          </a:prstGeom>
          <a:ln w="38100" cmpd="sng"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692649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9</Words>
  <Application>Microsoft Macintosh PowerPoint</Application>
  <PresentationFormat>On-screen Show (4:3)</PresentationFormat>
  <Paragraphs>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Bank of America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Evans</dc:creator>
  <cp:lastModifiedBy>Paul Evans</cp:lastModifiedBy>
  <cp:revision>5</cp:revision>
  <dcterms:created xsi:type="dcterms:W3CDTF">2015-01-30T16:28:00Z</dcterms:created>
  <dcterms:modified xsi:type="dcterms:W3CDTF">2015-01-30T17:48:51Z</dcterms:modified>
</cp:coreProperties>
</file>