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1" r:id="rId3"/>
    <p:sldId id="311" r:id="rId4"/>
    <p:sldId id="312" r:id="rId5"/>
    <p:sldId id="313" r:id="rId6"/>
    <p:sldId id="314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Syne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30EC5C-18B2-4B4B-B41F-FBCA999D0884}">
  <a:tblStyle styleId="{C930EC5C-18B2-4B4B-B41F-FBCA999D0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9B77B8-9F05-4243-A5A3-526DCDC1E0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57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7" name="Google Shape;6037;g25bae2645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8" name="Google Shape;6038;g25bae2645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g28d6a1d505e_2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2" name="Google Shape;6152;g28d6a1d505e_2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6">
          <a:extLst>
            <a:ext uri="{FF2B5EF4-FFF2-40B4-BE49-F238E27FC236}">
              <a16:creationId xmlns:a16="http://schemas.microsoft.com/office/drawing/2014/main" id="{68E5157A-8FDE-E5DD-CBAA-394B9CBD4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7" name="Google Shape;6037;g25bae2645dc_0_0:notes">
            <a:extLst>
              <a:ext uri="{FF2B5EF4-FFF2-40B4-BE49-F238E27FC236}">
                <a16:creationId xmlns:a16="http://schemas.microsoft.com/office/drawing/2014/main" id="{27775AA1-384F-9DD7-E131-56EBF4C8B7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8" name="Google Shape;6038;g25bae2645dc_0_0:notes">
            <a:extLst>
              <a:ext uri="{FF2B5EF4-FFF2-40B4-BE49-F238E27FC236}">
                <a16:creationId xmlns:a16="http://schemas.microsoft.com/office/drawing/2014/main" id="{CB8E863E-CF8B-C687-0703-BE4A7529F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09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6950" y="1132925"/>
            <a:ext cx="63501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1"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00" y="31549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13" name="Google Shape;13;p2"/>
            <p:cNvSpPr/>
            <p:nvPr/>
          </p:nvSpPr>
          <p:spPr>
            <a:xfrm>
              <a:off x="-26135575" y="-7007400"/>
              <a:ext cx="34225" cy="33450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5650750" y="-69040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6473725" y="-7198125"/>
              <a:ext cx="33475" cy="33450"/>
            </a:xfrm>
            <a:custGeom>
              <a:avLst/>
              <a:gdLst/>
              <a:ahLst/>
              <a:cxnLst/>
              <a:rect l="l" t="t" r="r" b="b"/>
              <a:pathLst>
                <a:path w="1339" h="1338" extrusionOk="0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429600" y="-6951925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5947125" y="-7125175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5602125" y="-7167825"/>
              <a:ext cx="16750" cy="16825"/>
            </a:xfrm>
            <a:custGeom>
              <a:avLst/>
              <a:gdLst/>
              <a:ahLst/>
              <a:cxnLst/>
              <a:rect l="l" t="t" r="r" b="b"/>
              <a:pathLst>
                <a:path w="670" h="673" extrusionOk="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5950150" y="-66548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5775375" y="-65529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5520050" y="-67072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5625675" y="-66039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5683425" y="-65233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678100" y="-66533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6167475" y="-63577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4824750" y="-71928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6144675" y="-576422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6271600" y="-4885025"/>
              <a:ext cx="33475" cy="3422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4931150" y="-617532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811825" y="-6630500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5250300" y="-65947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6474475" y="-58387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5328550" y="-612212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074000" y="-55636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5676600" y="-56092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6436475" y="-6566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570200" y="-532272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501825" y="-55066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5246500" y="-56608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4762450" y="-60218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5352125" y="-55575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5273100" y="-53599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4965325" y="-536072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4316375" y="-5587175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5409875" y="-5477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4947850" y="-5111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404550" y="-5607675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5526900" y="-49306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5688000" y="-60043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5390125" y="-589340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26015500" y="-5917725"/>
              <a:ext cx="9900" cy="9900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26460800" y="-49655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6115050" y="-49944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893925" y="-53113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6059575" y="-46297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4055750" y="-7007400"/>
              <a:ext cx="33475" cy="33450"/>
            </a:xfrm>
            <a:custGeom>
              <a:avLst/>
              <a:gdLst/>
              <a:ahLst/>
              <a:cxnLst/>
              <a:rect l="l" t="t" r="r" b="b"/>
              <a:pathLst>
                <a:path w="1339" h="1338" extrusionOk="0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3144625" y="-702032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4394650" y="-7198125"/>
              <a:ext cx="34225" cy="33450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2349775" y="-6951925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3867300" y="-71244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23522300" y="-7167725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870325" y="-66548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4111225" y="-61198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3440225" y="-67072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3545850" y="-66039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3603600" y="-65233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24799675" y="-65993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4088425" y="-63577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2744925" y="-71928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4051950" y="-5271800"/>
              <a:ext cx="34225" cy="33450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4448600" y="-5201150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5061850" y="-4521800"/>
              <a:ext cx="34225" cy="33450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1732750" y="-6630500"/>
              <a:ext cx="34225" cy="33475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22994175" y="-66517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24394650" y="-58387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3554200" y="-62900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62250" y="-604385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23597525" y="-56092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4356650" y="-6566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676550" y="-53728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3422000" y="-55066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3166675" y="-56608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683375" y="-60218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2766975" y="-6295375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3193275" y="-53599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2220600" y="-63957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2236550" y="-55871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735825" y="-47657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3165900" y="-5045375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5650000" y="-700360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2868800" y="-51114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2728975" y="-518442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2755575" y="-52725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3324725" y="-5607675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792825" y="-47034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608175" y="-60043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3310275" y="-589340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0737300" y="-63554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0481975" y="-6510425"/>
              <a:ext cx="9900" cy="9125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0508575" y="-6208750"/>
              <a:ext cx="9925" cy="9150"/>
            </a:xfrm>
            <a:custGeom>
              <a:avLst/>
              <a:gdLst/>
              <a:ahLst/>
              <a:cxnLst/>
              <a:rect l="l" t="t" r="r" b="b"/>
              <a:pathLst>
                <a:path w="397" h="366" extrusionOk="0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0640025" y="-6456675"/>
              <a:ext cx="9900" cy="9525"/>
            </a:xfrm>
            <a:custGeom>
              <a:avLst/>
              <a:gdLst/>
              <a:ahLst/>
              <a:cxnLst/>
              <a:rect l="l" t="t" r="r" b="b"/>
              <a:pathLst>
                <a:path w="396" h="381" extrusionOk="0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0625575" y="-67422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23935675" y="-591772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20554150" y="-699220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20640025" y="-6156550"/>
              <a:ext cx="36500" cy="33150"/>
            </a:xfrm>
            <a:custGeom>
              <a:avLst/>
              <a:gdLst/>
              <a:ahLst/>
              <a:cxnLst/>
              <a:rect l="l" t="t" r="r" b="b"/>
              <a:pathLst>
                <a:path w="1460" h="1326" extrusionOk="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20561750" y="-6499800"/>
              <a:ext cx="34225" cy="33475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9997150" y="-71616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039700" y="-64808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0254000" y="-607045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864925" y="-63789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9767675" y="-6479475"/>
              <a:ext cx="9900" cy="9500"/>
            </a:xfrm>
            <a:custGeom>
              <a:avLst/>
              <a:gdLst/>
              <a:ahLst/>
              <a:cxnLst/>
              <a:rect l="l" t="t" r="r" b="b"/>
              <a:pathLst>
                <a:path w="396" h="380" extrusionOk="0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0051100" y="-687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9753225" y="-67650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20378625" y="-678930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4380975" y="-49655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4035225" y="-49944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4589950" y="-51487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4258625" y="-453245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20578475" y="-55301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20511600" y="-522470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9859625" y="-55522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0073900" y="-51418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20643825" y="-4908575"/>
              <a:ext cx="9900" cy="9900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20298075" y="-49374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0520725" y="-447545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1818625" y="-63630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22059500" y="-58280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21388525" y="-6414675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22990375" y="-69747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21004775" y="-70507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21489575" y="-67946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1551900" y="-62315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22648425" y="-638732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22036700" y="-60651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4693300" y="-70590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22197800" y="-4989900"/>
              <a:ext cx="34225" cy="33475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3536725" y="-4492175"/>
              <a:ext cx="33450" cy="34225"/>
            </a:xfrm>
            <a:custGeom>
              <a:avLst/>
              <a:gdLst/>
              <a:ahLst/>
              <a:cxnLst/>
              <a:rect l="l" t="t" r="r" b="b"/>
              <a:pathLst>
                <a:path w="1338" h="136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23007850" y="-4404775"/>
              <a:ext cx="34225" cy="33450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23829300" y="-5085650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20799600" y="-588277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19681050" y="-6338700"/>
              <a:ext cx="34225" cy="33475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20942450" y="-63599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2342950" y="-55469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21084550" y="-684175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21189425" y="-71343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20410525" y="-575205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21342175" y="-59762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22304950" y="-62748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21759350" y="-49063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21370275" y="-5214050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1114950" y="-53690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20631675" y="-57292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20811000" y="-596180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21640800" y="-5468625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22318625" y="-3916175"/>
              <a:ext cx="33450" cy="33475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22131700" y="-37208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21254775" y="-399065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21842925" y="-38029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21594450" y="-41699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21342175" y="-41867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2434900" y="-4110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20168900" y="-61031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20184850" y="-529460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21565575" y="-38113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21014650" y="-4144125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21273775" y="-5315325"/>
              <a:ext cx="10675" cy="9525"/>
            </a:xfrm>
            <a:custGeom>
              <a:avLst/>
              <a:gdLst/>
              <a:ahLst/>
              <a:cxnLst/>
              <a:rect l="l" t="t" r="r" b="b"/>
              <a:pathLst>
                <a:path w="427" h="381" extrusionOk="0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21367250" y="-4562275"/>
              <a:ext cx="9900" cy="9350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21798100" y="-41775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21556450" y="-5711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21258575" y="-56008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21883975" y="-562515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1097475" y="-48371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20797325" y="-39161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20408250" y="-42239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0152925" y="-43781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19832250" y="-4899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20311750" y="-4324425"/>
              <a:ext cx="10650" cy="9500"/>
            </a:xfrm>
            <a:custGeom>
              <a:avLst/>
              <a:gdLst/>
              <a:ahLst/>
              <a:cxnLst/>
              <a:rect l="l" t="t" r="r" b="b"/>
              <a:pathLst>
                <a:path w="426" h="380" extrusionOk="0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21587600" y="-685770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21811025" y="-64823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21260100" y="-68151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21380925" y="-7017575"/>
              <a:ext cx="10675" cy="9475"/>
            </a:xfrm>
            <a:custGeom>
              <a:avLst/>
              <a:gdLst/>
              <a:ahLst/>
              <a:cxnLst/>
              <a:rect l="l" t="t" r="r" b="b"/>
              <a:pathLst>
                <a:path w="427" h="379" extrusionOk="0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21612675" y="-7233075"/>
              <a:ext cx="9900" cy="9325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22043550" y="-68478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21042775" y="-65864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20818600" y="-71555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20653700" y="-68941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20556425" y="-6995250"/>
              <a:ext cx="9900" cy="9350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20594425" y="-47209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20296550" y="-46099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19756275" y="-53075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20921950" y="-46342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22329275" y="-46730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22737325" y="-412665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21983525" y="-47019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22311025" y="-407270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-22538225" y="-4856900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-22618025" y="-522775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-25415200" y="-4900225"/>
              <a:ext cx="33475" cy="33450"/>
            </a:xfrm>
            <a:custGeom>
              <a:avLst/>
              <a:gdLst/>
              <a:ahLst/>
              <a:cxnLst/>
              <a:rect l="l" t="t" r="r" b="b"/>
              <a:pathLst>
                <a:path w="1339" h="1338" extrusionOk="0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-26118850" y="-501497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-25026125" y="-47695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26161400" y="-43341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26374925" y="-39237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25985875" y="-42322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-25730550" y="-43865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-25247250" y="-4747500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-25330850" y="-502105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25757150" y="-40848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25910650" y="-36243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25360475" y="-38781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25889350" y="-4332775"/>
              <a:ext cx="10650" cy="9475"/>
            </a:xfrm>
            <a:custGeom>
              <a:avLst/>
              <a:gdLst/>
              <a:ahLst/>
              <a:cxnLst/>
              <a:rect l="l" t="t" r="r" b="b"/>
              <a:pathLst>
                <a:path w="426" h="379" extrusionOk="0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26010950" y="-36562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26172800" y="-47292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25874925" y="-4618300"/>
              <a:ext cx="9900" cy="9125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25189500" y="-5108425"/>
              <a:ext cx="9900" cy="9125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20324675" y="-40347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20927275" y="-407955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0820875" y="-3793175"/>
              <a:ext cx="16750" cy="16100"/>
            </a:xfrm>
            <a:custGeom>
              <a:avLst/>
              <a:gdLst/>
              <a:ahLst/>
              <a:cxnLst/>
              <a:rect l="l" t="t" r="r" b="b"/>
              <a:pathLst>
                <a:path w="670" h="644" extrusionOk="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0752500" y="-397695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5766250" y="-38325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4796625" y="-35947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5374150" y="-3488550"/>
              <a:ext cx="9900" cy="9350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-25322475" y="-36836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-24928850" y="-35605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-24709250" y="-353015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23972925" y="-3495200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20497175" y="-413197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20602800" y="-402862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20523750" y="-38303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-19817825" y="-413425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-20216000" y="-3831050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-20660550" y="-3948075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-21961475" y="-42839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-20655225" y="-4078225"/>
              <a:ext cx="9900" cy="9500"/>
            </a:xfrm>
            <a:custGeom>
              <a:avLst/>
              <a:gdLst/>
              <a:ahLst/>
              <a:cxnLst/>
              <a:rect l="l" t="t" r="r" b="b"/>
              <a:pathLst>
                <a:path w="396" h="380" extrusionOk="0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-21906775" y="-4414650"/>
              <a:ext cx="9900" cy="9125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-19730425" y="-4641875"/>
              <a:ext cx="34200" cy="33475"/>
            </a:xfrm>
            <a:custGeom>
              <a:avLst/>
              <a:gdLst/>
              <a:ahLst/>
              <a:cxnLst/>
              <a:rect l="l" t="t" r="r" b="b"/>
              <a:pathLst>
                <a:path w="1368" h="133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-19840625" y="-3619800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-21795050" y="-43842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-20032100" y="-37794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21627125" y="-4231525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-21710725" y="-4505075"/>
              <a:ext cx="9150" cy="9125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-20440175" y="-35787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-25099825" y="-3980750"/>
              <a:ext cx="34200" cy="33450"/>
            </a:xfrm>
            <a:custGeom>
              <a:avLst/>
              <a:gdLst/>
              <a:ahLst/>
              <a:cxnLst/>
              <a:rect l="l" t="t" r="r" b="b"/>
              <a:pathLst>
                <a:path w="1368" h="1338" extrusionOk="0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-24907575" y="-42718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-25102125" y="-35818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-22899175" y="-40278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-24741925" y="-3932875"/>
              <a:ext cx="16750" cy="16725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-24352850" y="-42406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-24124125" y="-40939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-24277625" y="-36342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-23799650" y="-3846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-24377925" y="-366540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-23127925" y="-3723925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-23669725" y="-3883500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-23273800" y="-428092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-22428800" y="-384855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-23200100" y="-3886525"/>
              <a:ext cx="9900" cy="9125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-22885500" y="-407802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-23469100" y="-35909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-24000275" y="-3862225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"/>
          <p:cNvSpPr/>
          <p:nvPr/>
        </p:nvSpPr>
        <p:spPr>
          <a:xfrm flipH="1">
            <a:off x="0" y="3995275"/>
            <a:ext cx="9143896" cy="1148225"/>
          </a:xfrm>
          <a:custGeom>
            <a:avLst/>
            <a:gdLst/>
            <a:ahLst/>
            <a:cxnLst/>
            <a:rect l="l" t="t" r="r" b="b"/>
            <a:pathLst>
              <a:path w="345509" h="45929" extrusionOk="0">
                <a:moveTo>
                  <a:pt x="245416" y="1"/>
                </a:moveTo>
                <a:cubicBezTo>
                  <a:pt x="232498" y="9940"/>
                  <a:pt x="219975" y="15533"/>
                  <a:pt x="219975" y="15533"/>
                </a:cubicBezTo>
                <a:cubicBezTo>
                  <a:pt x="219975" y="15533"/>
                  <a:pt x="195412" y="4712"/>
                  <a:pt x="192962" y="4712"/>
                </a:cubicBezTo>
                <a:cubicBezTo>
                  <a:pt x="192887" y="4712"/>
                  <a:pt x="192833" y="4722"/>
                  <a:pt x="192801" y="4742"/>
                </a:cubicBezTo>
                <a:cubicBezTo>
                  <a:pt x="186425" y="8993"/>
                  <a:pt x="130696" y="22442"/>
                  <a:pt x="118295" y="22442"/>
                </a:cubicBezTo>
                <a:cubicBezTo>
                  <a:pt x="118104" y="22442"/>
                  <a:pt x="117924" y="22439"/>
                  <a:pt x="117754" y="22433"/>
                </a:cubicBezTo>
                <a:cubicBezTo>
                  <a:pt x="106538" y="22007"/>
                  <a:pt x="92738" y="16384"/>
                  <a:pt x="91431" y="16384"/>
                </a:cubicBezTo>
                <a:cubicBezTo>
                  <a:pt x="90155" y="16384"/>
                  <a:pt x="70762" y="29788"/>
                  <a:pt x="46142" y="30214"/>
                </a:cubicBezTo>
                <a:cubicBezTo>
                  <a:pt x="45676" y="30222"/>
                  <a:pt x="45212" y="30226"/>
                  <a:pt x="44749" y="30226"/>
                </a:cubicBezTo>
                <a:cubicBezTo>
                  <a:pt x="20378" y="30226"/>
                  <a:pt x="852" y="19423"/>
                  <a:pt x="852" y="19423"/>
                </a:cubicBezTo>
                <a:lnTo>
                  <a:pt x="1" y="45928"/>
                </a:lnTo>
                <a:lnTo>
                  <a:pt x="345509" y="45928"/>
                </a:lnTo>
                <a:lnTo>
                  <a:pt x="345509" y="24591"/>
                </a:lnTo>
                <a:cubicBezTo>
                  <a:pt x="341379" y="25146"/>
                  <a:pt x="337074" y="25385"/>
                  <a:pt x="332727" y="25385"/>
                </a:cubicBezTo>
                <a:cubicBezTo>
                  <a:pt x="306643" y="25385"/>
                  <a:pt x="279064" y="16809"/>
                  <a:pt x="279064" y="16809"/>
                </a:cubicBezTo>
                <a:cubicBezTo>
                  <a:pt x="279064" y="16809"/>
                  <a:pt x="256206" y="8633"/>
                  <a:pt x="245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3" name="Google Shape;36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4" name="Google Shape;36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5" name="Google Shape;3675;p25"/>
          <p:cNvSpPr txBox="1">
            <a:spLocks noGrp="1"/>
          </p:cNvSpPr>
          <p:nvPr>
            <p:ph type="subTitle" idx="1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6" name="Google Shape;3676;p25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77" name="Google Shape;3677;p25"/>
          <p:cNvGrpSpPr/>
          <p:nvPr/>
        </p:nvGrpSpPr>
        <p:grpSpPr>
          <a:xfrm>
            <a:off x="276" y="80"/>
            <a:ext cx="9353198" cy="5095583"/>
            <a:chOff x="276" y="80"/>
            <a:chExt cx="9353198" cy="5095583"/>
          </a:xfrm>
        </p:grpSpPr>
        <p:sp>
          <p:nvSpPr>
            <p:cNvPr id="3678" name="Google Shape;3678;p25"/>
            <p:cNvSpPr/>
            <p:nvPr/>
          </p:nvSpPr>
          <p:spPr>
            <a:xfrm>
              <a:off x="464536" y="309232"/>
              <a:ext cx="46885" cy="45823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5"/>
            <p:cNvSpPr/>
            <p:nvPr/>
          </p:nvSpPr>
          <p:spPr>
            <a:xfrm>
              <a:off x="1128697" y="450812"/>
              <a:ext cx="45823" cy="4582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5"/>
            <p:cNvSpPr/>
            <p:nvPr/>
          </p:nvSpPr>
          <p:spPr>
            <a:xfrm>
              <a:off x="1304" y="47958"/>
              <a:ext cx="45857" cy="45823"/>
            </a:xfrm>
            <a:custGeom>
              <a:avLst/>
              <a:gdLst/>
              <a:ahLst/>
              <a:cxnLst/>
              <a:rect l="l" t="t" r="r" b="b"/>
              <a:pathLst>
                <a:path w="1339" h="1338" extrusionOk="0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5"/>
            <p:cNvSpPr/>
            <p:nvPr/>
          </p:nvSpPr>
          <p:spPr>
            <a:xfrm>
              <a:off x="2801551" y="385228"/>
              <a:ext cx="45823" cy="4582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5"/>
            <p:cNvSpPr/>
            <p:nvPr/>
          </p:nvSpPr>
          <p:spPr>
            <a:xfrm>
              <a:off x="722693" y="147892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5"/>
            <p:cNvSpPr/>
            <p:nvPr/>
          </p:nvSpPr>
          <p:spPr>
            <a:xfrm>
              <a:off x="1195309" y="89466"/>
              <a:ext cx="22946" cy="23049"/>
            </a:xfrm>
            <a:custGeom>
              <a:avLst/>
              <a:gdLst/>
              <a:ahLst/>
              <a:cxnLst/>
              <a:rect l="l" t="t" r="r" b="b"/>
              <a:pathLst>
                <a:path w="670" h="673" extrusionOk="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5"/>
            <p:cNvSpPr/>
            <p:nvPr/>
          </p:nvSpPr>
          <p:spPr>
            <a:xfrm>
              <a:off x="718549" y="792259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5"/>
            <p:cNvSpPr/>
            <p:nvPr/>
          </p:nvSpPr>
          <p:spPr>
            <a:xfrm>
              <a:off x="957974" y="931749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5"/>
            <p:cNvSpPr/>
            <p:nvPr/>
          </p:nvSpPr>
          <p:spPr>
            <a:xfrm>
              <a:off x="1307743" y="720408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5"/>
            <p:cNvSpPr/>
            <p:nvPr/>
          </p:nvSpPr>
          <p:spPr>
            <a:xfrm>
              <a:off x="1163048" y="861987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5"/>
            <p:cNvSpPr/>
            <p:nvPr/>
          </p:nvSpPr>
          <p:spPr>
            <a:xfrm>
              <a:off x="1083936" y="972332"/>
              <a:ext cx="12500" cy="12535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5"/>
            <p:cNvSpPr/>
            <p:nvPr/>
          </p:nvSpPr>
          <p:spPr>
            <a:xfrm>
              <a:off x="1091231" y="794314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5"/>
            <p:cNvSpPr/>
            <p:nvPr/>
          </p:nvSpPr>
          <p:spPr>
            <a:xfrm>
              <a:off x="420836" y="1199256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5"/>
            <p:cNvSpPr/>
            <p:nvPr/>
          </p:nvSpPr>
          <p:spPr>
            <a:xfrm>
              <a:off x="2260235" y="55253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5"/>
            <p:cNvSpPr/>
            <p:nvPr/>
          </p:nvSpPr>
          <p:spPr>
            <a:xfrm>
              <a:off x="452070" y="2012258"/>
              <a:ext cx="45823" cy="45857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5"/>
            <p:cNvSpPr/>
            <p:nvPr/>
          </p:nvSpPr>
          <p:spPr>
            <a:xfrm>
              <a:off x="278195" y="3216674"/>
              <a:ext cx="45857" cy="46885"/>
            </a:xfrm>
            <a:custGeom>
              <a:avLst/>
              <a:gdLst/>
              <a:ahLst/>
              <a:cxnLst/>
              <a:rect l="l" t="t" r="r" b="b"/>
              <a:pathLst>
                <a:path w="1339" h="1369" extrusionOk="0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5"/>
            <p:cNvSpPr/>
            <p:nvPr/>
          </p:nvSpPr>
          <p:spPr>
            <a:xfrm>
              <a:off x="3647841" y="825548"/>
              <a:ext cx="45857" cy="4585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5"/>
            <p:cNvSpPr/>
            <p:nvPr/>
          </p:nvSpPr>
          <p:spPr>
            <a:xfrm>
              <a:off x="1677274" y="874487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5"/>
            <p:cNvSpPr/>
            <p:nvPr/>
          </p:nvSpPr>
          <p:spPr>
            <a:xfrm>
              <a:off x="276" y="1910235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5"/>
            <p:cNvSpPr/>
            <p:nvPr/>
          </p:nvSpPr>
          <p:spPr>
            <a:xfrm>
              <a:off x="1093285" y="2224627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5"/>
            <p:cNvSpPr/>
            <p:nvPr/>
          </p:nvSpPr>
          <p:spPr>
            <a:xfrm>
              <a:off x="52333" y="912982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5"/>
            <p:cNvSpPr/>
            <p:nvPr/>
          </p:nvSpPr>
          <p:spPr>
            <a:xfrm>
              <a:off x="1239043" y="2617069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5"/>
            <p:cNvSpPr/>
            <p:nvPr/>
          </p:nvSpPr>
          <p:spPr>
            <a:xfrm>
              <a:off x="1332710" y="2365144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5"/>
            <p:cNvSpPr/>
            <p:nvPr/>
          </p:nvSpPr>
          <p:spPr>
            <a:xfrm>
              <a:off x="1298359" y="3154206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5"/>
            <p:cNvSpPr/>
            <p:nvPr/>
          </p:nvSpPr>
          <p:spPr>
            <a:xfrm>
              <a:off x="1077669" y="1683311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5"/>
            <p:cNvSpPr/>
            <p:nvPr/>
          </p:nvSpPr>
          <p:spPr>
            <a:xfrm>
              <a:off x="629026" y="1801978"/>
              <a:ext cx="13562" cy="13562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5"/>
            <p:cNvSpPr/>
            <p:nvPr/>
          </p:nvSpPr>
          <p:spPr>
            <a:xfrm>
              <a:off x="19010" y="3106328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5"/>
            <p:cNvSpPr/>
            <p:nvPr/>
          </p:nvSpPr>
          <p:spPr>
            <a:xfrm>
              <a:off x="492653" y="3066773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5"/>
            <p:cNvSpPr/>
            <p:nvPr/>
          </p:nvSpPr>
          <p:spPr>
            <a:xfrm>
              <a:off x="795572" y="2632686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5"/>
            <p:cNvSpPr/>
            <p:nvPr/>
          </p:nvSpPr>
          <p:spPr>
            <a:xfrm>
              <a:off x="568648" y="3566444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5"/>
            <p:cNvSpPr/>
            <p:nvPr/>
          </p:nvSpPr>
          <p:spPr>
            <a:xfrm>
              <a:off x="3313688" y="309232"/>
              <a:ext cx="45857" cy="45823"/>
            </a:xfrm>
            <a:custGeom>
              <a:avLst/>
              <a:gdLst/>
              <a:ahLst/>
              <a:cxnLst/>
              <a:rect l="l" t="t" r="r" b="b"/>
              <a:pathLst>
                <a:path w="1339" h="1338" extrusionOk="0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5"/>
            <p:cNvSpPr/>
            <p:nvPr/>
          </p:nvSpPr>
          <p:spPr>
            <a:xfrm>
              <a:off x="4561838" y="291526"/>
              <a:ext cx="45823" cy="45857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5"/>
            <p:cNvSpPr/>
            <p:nvPr/>
          </p:nvSpPr>
          <p:spPr>
            <a:xfrm>
              <a:off x="2849429" y="47958"/>
              <a:ext cx="46885" cy="45823"/>
            </a:xfrm>
            <a:custGeom>
              <a:avLst/>
              <a:gdLst/>
              <a:ahLst/>
              <a:cxnLst/>
              <a:rect l="l" t="t" r="r" b="b"/>
              <a:pathLst>
                <a:path w="1369" h="1338" extrusionOk="0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5"/>
            <p:cNvSpPr/>
            <p:nvPr/>
          </p:nvSpPr>
          <p:spPr>
            <a:xfrm>
              <a:off x="5650703" y="385228"/>
              <a:ext cx="45823" cy="4582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5"/>
            <p:cNvSpPr/>
            <p:nvPr/>
          </p:nvSpPr>
          <p:spPr>
            <a:xfrm>
              <a:off x="3571846" y="148920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5"/>
            <p:cNvSpPr/>
            <p:nvPr/>
          </p:nvSpPr>
          <p:spPr>
            <a:xfrm>
              <a:off x="4044461" y="89603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5"/>
            <p:cNvSpPr/>
            <p:nvPr/>
          </p:nvSpPr>
          <p:spPr>
            <a:xfrm>
              <a:off x="3567702" y="792259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5"/>
            <p:cNvSpPr/>
            <p:nvPr/>
          </p:nvSpPr>
          <p:spPr>
            <a:xfrm>
              <a:off x="4156896" y="720408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5"/>
            <p:cNvSpPr/>
            <p:nvPr/>
          </p:nvSpPr>
          <p:spPr>
            <a:xfrm>
              <a:off x="4012200" y="861987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5"/>
            <p:cNvSpPr/>
            <p:nvPr/>
          </p:nvSpPr>
          <p:spPr>
            <a:xfrm>
              <a:off x="2294585" y="868220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5"/>
            <p:cNvSpPr/>
            <p:nvPr/>
          </p:nvSpPr>
          <p:spPr>
            <a:xfrm>
              <a:off x="5109387" y="55253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5"/>
            <p:cNvSpPr/>
            <p:nvPr/>
          </p:nvSpPr>
          <p:spPr>
            <a:xfrm>
              <a:off x="6495966" y="825548"/>
              <a:ext cx="46885" cy="45857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5"/>
            <p:cNvSpPr/>
            <p:nvPr/>
          </p:nvSpPr>
          <p:spPr>
            <a:xfrm>
              <a:off x="4767939" y="796403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5"/>
            <p:cNvSpPr/>
            <p:nvPr/>
          </p:nvSpPr>
          <p:spPr>
            <a:xfrm>
              <a:off x="1129725" y="314438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5"/>
            <p:cNvSpPr/>
            <p:nvPr/>
          </p:nvSpPr>
          <p:spPr>
            <a:xfrm>
              <a:off x="8209402" y="990038"/>
              <a:ext cx="13562" cy="12500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5"/>
            <p:cNvSpPr/>
            <p:nvPr/>
          </p:nvSpPr>
          <p:spPr>
            <a:xfrm>
              <a:off x="8172963" y="1403303"/>
              <a:ext cx="13596" cy="12535"/>
            </a:xfrm>
            <a:custGeom>
              <a:avLst/>
              <a:gdLst/>
              <a:ahLst/>
              <a:cxnLst/>
              <a:rect l="l" t="t" r="r" b="b"/>
              <a:pathLst>
                <a:path w="397" h="366" extrusionOk="0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5"/>
            <p:cNvSpPr/>
            <p:nvPr/>
          </p:nvSpPr>
          <p:spPr>
            <a:xfrm>
              <a:off x="8012685" y="672530"/>
              <a:ext cx="12500" cy="12535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5"/>
            <p:cNvSpPr/>
            <p:nvPr/>
          </p:nvSpPr>
          <p:spPr>
            <a:xfrm>
              <a:off x="8110530" y="330055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5"/>
            <p:cNvSpPr/>
            <p:nvPr/>
          </p:nvSpPr>
          <p:spPr>
            <a:xfrm>
              <a:off x="8100118" y="1004594"/>
              <a:ext cx="46885" cy="45857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5"/>
            <p:cNvSpPr/>
            <p:nvPr/>
          </p:nvSpPr>
          <p:spPr>
            <a:xfrm>
              <a:off x="8873564" y="97925"/>
              <a:ext cx="22912" cy="22912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5"/>
            <p:cNvSpPr/>
            <p:nvPr/>
          </p:nvSpPr>
          <p:spPr>
            <a:xfrm>
              <a:off x="8815275" y="1030622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5"/>
            <p:cNvSpPr/>
            <p:nvPr/>
          </p:nvSpPr>
          <p:spPr>
            <a:xfrm>
              <a:off x="8521705" y="1592760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5"/>
            <p:cNvSpPr/>
            <p:nvPr/>
          </p:nvSpPr>
          <p:spPr>
            <a:xfrm>
              <a:off x="9054699" y="1170112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5"/>
            <p:cNvSpPr/>
            <p:nvPr/>
          </p:nvSpPr>
          <p:spPr>
            <a:xfrm>
              <a:off x="9187922" y="1032437"/>
              <a:ext cx="13562" cy="13014"/>
            </a:xfrm>
            <a:custGeom>
              <a:avLst/>
              <a:gdLst/>
              <a:ahLst/>
              <a:cxnLst/>
              <a:rect l="l" t="t" r="r" b="b"/>
              <a:pathLst>
                <a:path w="396" h="380" extrusionOk="0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5"/>
            <p:cNvSpPr/>
            <p:nvPr/>
          </p:nvSpPr>
          <p:spPr>
            <a:xfrm>
              <a:off x="8799658" y="489306"/>
              <a:ext cx="12500" cy="12535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5"/>
            <p:cNvSpPr/>
            <p:nvPr/>
          </p:nvSpPr>
          <p:spPr>
            <a:xfrm>
              <a:off x="9207717" y="641296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5"/>
            <p:cNvSpPr/>
            <p:nvPr/>
          </p:nvSpPr>
          <p:spPr>
            <a:xfrm>
              <a:off x="8350981" y="608008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5"/>
            <p:cNvSpPr/>
            <p:nvPr/>
          </p:nvSpPr>
          <p:spPr>
            <a:xfrm>
              <a:off x="8077207" y="2332883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5"/>
            <p:cNvSpPr/>
            <p:nvPr/>
          </p:nvSpPr>
          <p:spPr>
            <a:xfrm>
              <a:off x="8168819" y="2751353"/>
              <a:ext cx="45823" cy="4582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5"/>
            <p:cNvSpPr/>
            <p:nvPr/>
          </p:nvSpPr>
          <p:spPr>
            <a:xfrm>
              <a:off x="9061960" y="2302711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5"/>
            <p:cNvSpPr/>
            <p:nvPr/>
          </p:nvSpPr>
          <p:spPr>
            <a:xfrm>
              <a:off x="8768424" y="2864815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5"/>
            <p:cNvSpPr/>
            <p:nvPr/>
          </p:nvSpPr>
          <p:spPr>
            <a:xfrm>
              <a:off x="8461327" y="3144857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5"/>
            <p:cNvSpPr/>
            <p:nvPr/>
          </p:nvSpPr>
          <p:spPr>
            <a:xfrm>
              <a:off x="8156319" y="3777751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5"/>
            <p:cNvSpPr/>
            <p:nvPr/>
          </p:nvSpPr>
          <p:spPr>
            <a:xfrm>
              <a:off x="4773145" y="353994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5"/>
            <p:cNvSpPr/>
            <p:nvPr/>
          </p:nvSpPr>
          <p:spPr>
            <a:xfrm>
              <a:off x="7493219" y="249881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5"/>
            <p:cNvSpPr/>
            <p:nvPr/>
          </p:nvSpPr>
          <p:spPr>
            <a:xfrm>
              <a:off x="6829091" y="600713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5"/>
            <p:cNvSpPr/>
            <p:nvPr/>
          </p:nvSpPr>
          <p:spPr>
            <a:xfrm>
              <a:off x="2440308" y="238443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5"/>
            <p:cNvSpPr/>
            <p:nvPr/>
          </p:nvSpPr>
          <p:spPr>
            <a:xfrm>
              <a:off x="9306589" y="1225285"/>
              <a:ext cx="46885" cy="45857"/>
            </a:xfrm>
            <a:custGeom>
              <a:avLst/>
              <a:gdLst/>
              <a:ahLst/>
              <a:cxnLst/>
              <a:rect l="l" t="t" r="r" b="b"/>
              <a:pathLst>
                <a:path w="1369" h="1339" extrusionOk="0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5"/>
            <p:cNvSpPr/>
            <p:nvPr/>
          </p:nvSpPr>
          <p:spPr>
            <a:xfrm>
              <a:off x="7383935" y="536156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5"/>
            <p:cNvSpPr/>
            <p:nvPr/>
          </p:nvSpPr>
          <p:spPr>
            <a:xfrm>
              <a:off x="7240266" y="135392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5"/>
            <p:cNvSpPr/>
            <p:nvPr/>
          </p:nvSpPr>
          <p:spPr>
            <a:xfrm>
              <a:off x="8307282" y="2028936"/>
              <a:ext cx="22912" cy="22912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5"/>
            <p:cNvSpPr/>
            <p:nvPr/>
          </p:nvSpPr>
          <p:spPr>
            <a:xfrm>
              <a:off x="5693375" y="4543902"/>
              <a:ext cx="45823" cy="45857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5"/>
            <p:cNvSpPr/>
            <p:nvPr/>
          </p:nvSpPr>
          <p:spPr>
            <a:xfrm>
              <a:off x="5949444" y="4811443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5"/>
            <p:cNvSpPr/>
            <p:nvPr/>
          </p:nvSpPr>
          <p:spPr>
            <a:xfrm>
              <a:off x="7150744" y="4441878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5"/>
            <p:cNvSpPr/>
            <p:nvPr/>
          </p:nvSpPr>
          <p:spPr>
            <a:xfrm>
              <a:off x="6345037" y="4699008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5"/>
            <p:cNvSpPr/>
            <p:nvPr/>
          </p:nvSpPr>
          <p:spPr>
            <a:xfrm>
              <a:off x="5534090" y="4277422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5"/>
            <p:cNvSpPr/>
            <p:nvPr/>
          </p:nvSpPr>
          <p:spPr>
            <a:xfrm>
              <a:off x="8638284" y="1547999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5"/>
            <p:cNvSpPr/>
            <p:nvPr/>
          </p:nvSpPr>
          <p:spPr>
            <a:xfrm>
              <a:off x="8616434" y="2655597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5"/>
            <p:cNvSpPr/>
            <p:nvPr/>
          </p:nvSpPr>
          <p:spPr>
            <a:xfrm>
              <a:off x="6724979" y="4687570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5"/>
            <p:cNvSpPr/>
            <p:nvPr/>
          </p:nvSpPr>
          <p:spPr>
            <a:xfrm>
              <a:off x="7777404" y="4543902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5"/>
            <p:cNvSpPr/>
            <p:nvPr/>
          </p:nvSpPr>
          <p:spPr>
            <a:xfrm>
              <a:off x="8310398" y="4122315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5"/>
            <p:cNvSpPr/>
            <p:nvPr/>
          </p:nvSpPr>
          <p:spPr>
            <a:xfrm>
              <a:off x="8660168" y="3911008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5"/>
            <p:cNvSpPr/>
            <p:nvPr/>
          </p:nvSpPr>
          <p:spPr>
            <a:xfrm>
              <a:off x="9099461" y="3196879"/>
              <a:ext cx="12500" cy="12535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5"/>
            <p:cNvSpPr/>
            <p:nvPr/>
          </p:nvSpPr>
          <p:spPr>
            <a:xfrm>
              <a:off x="8442593" y="3984640"/>
              <a:ext cx="14589" cy="13014"/>
            </a:xfrm>
            <a:custGeom>
              <a:avLst/>
              <a:gdLst/>
              <a:ahLst/>
              <a:cxnLst/>
              <a:rect l="l" t="t" r="r" b="b"/>
              <a:pathLst>
                <a:path w="426" h="380" extrusionOk="0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5"/>
            <p:cNvSpPr/>
            <p:nvPr/>
          </p:nvSpPr>
          <p:spPr>
            <a:xfrm>
              <a:off x="6694807" y="514306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5"/>
            <p:cNvSpPr/>
            <p:nvPr/>
          </p:nvSpPr>
          <p:spPr>
            <a:xfrm>
              <a:off x="7143449" y="572596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5"/>
            <p:cNvSpPr/>
            <p:nvPr/>
          </p:nvSpPr>
          <p:spPr>
            <a:xfrm>
              <a:off x="6977931" y="295294"/>
              <a:ext cx="14624" cy="12980"/>
            </a:xfrm>
            <a:custGeom>
              <a:avLst/>
              <a:gdLst/>
              <a:ahLst/>
              <a:cxnLst/>
              <a:rect l="l" t="t" r="r" b="b"/>
              <a:pathLst>
                <a:path w="427" h="379" extrusionOk="0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5"/>
            <p:cNvSpPr/>
            <p:nvPr/>
          </p:nvSpPr>
          <p:spPr>
            <a:xfrm>
              <a:off x="6660456" y="80"/>
              <a:ext cx="13562" cy="12774"/>
            </a:xfrm>
            <a:custGeom>
              <a:avLst/>
              <a:gdLst/>
              <a:ahLst/>
              <a:cxnLst/>
              <a:rect l="l" t="t" r="r" b="b"/>
              <a:pathLst>
                <a:path w="396" h="373" extrusionOk="0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5"/>
            <p:cNvSpPr/>
            <p:nvPr/>
          </p:nvSpPr>
          <p:spPr>
            <a:xfrm>
              <a:off x="6070201" y="527834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5"/>
            <p:cNvSpPr/>
            <p:nvPr/>
          </p:nvSpPr>
          <p:spPr>
            <a:xfrm>
              <a:off x="7441162" y="885926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5"/>
            <p:cNvSpPr/>
            <p:nvPr/>
          </p:nvSpPr>
          <p:spPr>
            <a:xfrm>
              <a:off x="7748260" y="106247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5"/>
            <p:cNvSpPr/>
            <p:nvPr/>
          </p:nvSpPr>
          <p:spPr>
            <a:xfrm>
              <a:off x="7974156" y="464339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5"/>
            <p:cNvSpPr/>
            <p:nvPr/>
          </p:nvSpPr>
          <p:spPr>
            <a:xfrm>
              <a:off x="8107413" y="325877"/>
              <a:ext cx="13562" cy="12809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5"/>
            <p:cNvSpPr/>
            <p:nvPr/>
          </p:nvSpPr>
          <p:spPr>
            <a:xfrm>
              <a:off x="8055357" y="3441509"/>
              <a:ext cx="12500" cy="12535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5"/>
            <p:cNvSpPr/>
            <p:nvPr/>
          </p:nvSpPr>
          <p:spPr>
            <a:xfrm>
              <a:off x="8463416" y="3593499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5"/>
            <p:cNvSpPr/>
            <p:nvPr/>
          </p:nvSpPr>
          <p:spPr>
            <a:xfrm>
              <a:off x="9203539" y="2637891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5"/>
            <p:cNvSpPr/>
            <p:nvPr/>
          </p:nvSpPr>
          <p:spPr>
            <a:xfrm>
              <a:off x="5119798" y="4255572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5"/>
            <p:cNvSpPr/>
            <p:nvPr/>
          </p:nvSpPr>
          <p:spPr>
            <a:xfrm>
              <a:off x="5703787" y="4329478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5"/>
            <p:cNvSpPr/>
            <p:nvPr/>
          </p:nvSpPr>
          <p:spPr>
            <a:xfrm>
              <a:off x="487447" y="3038655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5"/>
            <p:cNvSpPr/>
            <p:nvPr/>
          </p:nvSpPr>
          <p:spPr>
            <a:xfrm>
              <a:off x="429158" y="3971386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5"/>
            <p:cNvSpPr/>
            <p:nvPr/>
          </p:nvSpPr>
          <p:spPr>
            <a:xfrm>
              <a:off x="136650" y="4533490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5"/>
            <p:cNvSpPr/>
            <p:nvPr/>
          </p:nvSpPr>
          <p:spPr>
            <a:xfrm>
              <a:off x="669610" y="4110876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5"/>
            <p:cNvSpPr/>
            <p:nvPr/>
          </p:nvSpPr>
          <p:spPr>
            <a:xfrm>
              <a:off x="1019379" y="3899535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5"/>
            <p:cNvSpPr/>
            <p:nvPr/>
          </p:nvSpPr>
          <p:spPr>
            <a:xfrm>
              <a:off x="982940" y="4312799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5"/>
            <p:cNvSpPr/>
            <p:nvPr/>
          </p:nvSpPr>
          <p:spPr>
            <a:xfrm>
              <a:off x="772660" y="4943638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5"/>
            <p:cNvSpPr/>
            <p:nvPr/>
          </p:nvSpPr>
          <p:spPr>
            <a:xfrm>
              <a:off x="1526345" y="4595958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5"/>
            <p:cNvSpPr/>
            <p:nvPr/>
          </p:nvSpPr>
          <p:spPr>
            <a:xfrm>
              <a:off x="801839" y="3973201"/>
              <a:ext cx="14589" cy="12980"/>
            </a:xfrm>
            <a:custGeom>
              <a:avLst/>
              <a:gdLst/>
              <a:ahLst/>
              <a:cxnLst/>
              <a:rect l="l" t="t" r="r" b="b"/>
              <a:pathLst>
                <a:path w="426" h="379" extrusionOk="0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5"/>
            <p:cNvSpPr/>
            <p:nvPr/>
          </p:nvSpPr>
          <p:spPr>
            <a:xfrm>
              <a:off x="635259" y="4899939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5"/>
            <p:cNvSpPr/>
            <p:nvPr/>
          </p:nvSpPr>
          <p:spPr>
            <a:xfrm>
              <a:off x="413541" y="3430070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5"/>
            <p:cNvSpPr/>
            <p:nvPr/>
          </p:nvSpPr>
          <p:spPr>
            <a:xfrm>
              <a:off x="821600" y="3582060"/>
              <a:ext cx="13562" cy="12500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5"/>
            <p:cNvSpPr/>
            <p:nvPr/>
          </p:nvSpPr>
          <p:spPr>
            <a:xfrm>
              <a:off x="8424888" y="4381534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5"/>
            <p:cNvSpPr/>
            <p:nvPr/>
          </p:nvSpPr>
          <p:spPr>
            <a:xfrm>
              <a:off x="7599386" y="4320094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5"/>
            <p:cNvSpPr/>
            <p:nvPr/>
          </p:nvSpPr>
          <p:spPr>
            <a:xfrm>
              <a:off x="7745143" y="4712399"/>
              <a:ext cx="22946" cy="22055"/>
            </a:xfrm>
            <a:custGeom>
              <a:avLst/>
              <a:gdLst/>
              <a:ahLst/>
              <a:cxnLst/>
              <a:rect l="l" t="t" r="r" b="b"/>
              <a:pathLst>
                <a:path w="670" h="644" extrusionOk="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5"/>
            <p:cNvSpPr/>
            <p:nvPr/>
          </p:nvSpPr>
          <p:spPr>
            <a:xfrm>
              <a:off x="7838810" y="4460646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5"/>
            <p:cNvSpPr/>
            <p:nvPr/>
          </p:nvSpPr>
          <p:spPr>
            <a:xfrm>
              <a:off x="970474" y="4658425"/>
              <a:ext cx="22912" cy="22912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5"/>
            <p:cNvSpPr/>
            <p:nvPr/>
          </p:nvSpPr>
          <p:spPr>
            <a:xfrm>
              <a:off x="2298763" y="4984256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5"/>
            <p:cNvSpPr/>
            <p:nvPr/>
          </p:nvSpPr>
          <p:spPr>
            <a:xfrm>
              <a:off x="1578401" y="4862437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5"/>
            <p:cNvSpPr/>
            <p:nvPr/>
          </p:nvSpPr>
          <p:spPr>
            <a:xfrm>
              <a:off x="2117628" y="5031072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5"/>
            <p:cNvSpPr/>
            <p:nvPr/>
          </p:nvSpPr>
          <p:spPr>
            <a:xfrm>
              <a:off x="2418458" y="5072717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5"/>
            <p:cNvSpPr/>
            <p:nvPr/>
          </p:nvSpPr>
          <p:spPr>
            <a:xfrm>
              <a:off x="8188580" y="4248277"/>
              <a:ext cx="12535" cy="12535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5"/>
            <p:cNvSpPr/>
            <p:nvPr/>
          </p:nvSpPr>
          <p:spPr>
            <a:xfrm>
              <a:off x="8043884" y="4389856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5"/>
            <p:cNvSpPr/>
            <p:nvPr/>
          </p:nvSpPr>
          <p:spPr>
            <a:xfrm>
              <a:off x="8152175" y="4661542"/>
              <a:ext cx="12500" cy="12535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5"/>
            <p:cNvSpPr/>
            <p:nvPr/>
          </p:nvSpPr>
          <p:spPr>
            <a:xfrm>
              <a:off x="9119221" y="4245161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5"/>
            <p:cNvSpPr/>
            <p:nvPr/>
          </p:nvSpPr>
          <p:spPr>
            <a:xfrm>
              <a:off x="8573761" y="4660514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5"/>
            <p:cNvSpPr/>
            <p:nvPr/>
          </p:nvSpPr>
          <p:spPr>
            <a:xfrm>
              <a:off x="7964772" y="4500202"/>
              <a:ext cx="12535" cy="12500"/>
            </a:xfrm>
            <a:custGeom>
              <a:avLst/>
              <a:gdLst/>
              <a:ahLst/>
              <a:cxnLst/>
              <a:rect l="l" t="t" r="r" b="b"/>
              <a:pathLst>
                <a:path w="366" h="365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5"/>
            <p:cNvSpPr/>
            <p:nvPr/>
          </p:nvSpPr>
          <p:spPr>
            <a:xfrm>
              <a:off x="7972067" y="4321909"/>
              <a:ext cx="13562" cy="13014"/>
            </a:xfrm>
            <a:custGeom>
              <a:avLst/>
              <a:gdLst/>
              <a:ahLst/>
              <a:cxnLst/>
              <a:rect l="l" t="t" r="r" b="b"/>
              <a:pathLst>
                <a:path w="396" h="380" extrusionOk="0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5"/>
            <p:cNvSpPr/>
            <p:nvPr/>
          </p:nvSpPr>
          <p:spPr>
            <a:xfrm>
              <a:off x="9238951" y="3549765"/>
              <a:ext cx="46851" cy="45857"/>
            </a:xfrm>
            <a:custGeom>
              <a:avLst/>
              <a:gdLst/>
              <a:ahLst/>
              <a:cxnLst/>
              <a:rect l="l" t="t" r="r" b="b"/>
              <a:pathLst>
                <a:path w="1368" h="1339" extrusionOk="0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5"/>
            <p:cNvSpPr/>
            <p:nvPr/>
          </p:nvSpPr>
          <p:spPr>
            <a:xfrm>
              <a:off x="9087988" y="4949906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5"/>
            <p:cNvSpPr/>
            <p:nvPr/>
          </p:nvSpPr>
          <p:spPr>
            <a:xfrm>
              <a:off x="8825686" y="4731270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5"/>
            <p:cNvSpPr/>
            <p:nvPr/>
          </p:nvSpPr>
          <p:spPr>
            <a:xfrm>
              <a:off x="8266664" y="5006106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5"/>
            <p:cNvSpPr/>
            <p:nvPr/>
          </p:nvSpPr>
          <p:spPr>
            <a:xfrm>
              <a:off x="1883410" y="4455440"/>
              <a:ext cx="46851" cy="45823"/>
            </a:xfrm>
            <a:custGeom>
              <a:avLst/>
              <a:gdLst/>
              <a:ahLst/>
              <a:cxnLst/>
              <a:rect l="l" t="t" r="r" b="b"/>
              <a:pathLst>
                <a:path w="1368" h="1338" extrusionOk="0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5"/>
            <p:cNvSpPr/>
            <p:nvPr/>
          </p:nvSpPr>
          <p:spPr>
            <a:xfrm>
              <a:off x="1880259" y="5001928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5"/>
            <p:cNvSpPr/>
            <p:nvPr/>
          </p:nvSpPr>
          <p:spPr>
            <a:xfrm>
              <a:off x="4898080" y="4390884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5"/>
            <p:cNvSpPr/>
            <p:nvPr/>
          </p:nvSpPr>
          <p:spPr>
            <a:xfrm>
              <a:off x="2373697" y="4521024"/>
              <a:ext cx="22946" cy="22912"/>
            </a:xfrm>
            <a:custGeom>
              <a:avLst/>
              <a:gdLst/>
              <a:ahLst/>
              <a:cxnLst/>
              <a:rect l="l" t="t" r="r" b="b"/>
              <a:pathLst>
                <a:path w="670" h="669" extrusionOk="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5"/>
            <p:cNvSpPr/>
            <p:nvPr/>
          </p:nvSpPr>
          <p:spPr>
            <a:xfrm>
              <a:off x="3220021" y="4300333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5"/>
            <p:cNvSpPr/>
            <p:nvPr/>
          </p:nvSpPr>
          <p:spPr>
            <a:xfrm>
              <a:off x="3009741" y="4930111"/>
              <a:ext cx="12535" cy="13562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5"/>
            <p:cNvSpPr/>
            <p:nvPr/>
          </p:nvSpPr>
          <p:spPr>
            <a:xfrm>
              <a:off x="3664519" y="4639692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5"/>
            <p:cNvSpPr/>
            <p:nvPr/>
          </p:nvSpPr>
          <p:spPr>
            <a:xfrm>
              <a:off x="2872340" y="4887438"/>
              <a:ext cx="12500" cy="13562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5"/>
            <p:cNvSpPr/>
            <p:nvPr/>
          </p:nvSpPr>
          <p:spPr>
            <a:xfrm>
              <a:off x="4584715" y="4807265"/>
              <a:ext cx="45857" cy="4585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5"/>
            <p:cNvSpPr/>
            <p:nvPr/>
          </p:nvSpPr>
          <p:spPr>
            <a:xfrm>
              <a:off x="3842504" y="4588663"/>
              <a:ext cx="45857" cy="4585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5"/>
            <p:cNvSpPr/>
            <p:nvPr/>
          </p:nvSpPr>
          <p:spPr>
            <a:xfrm>
              <a:off x="5542447" y="4636541"/>
              <a:ext cx="22912" cy="22946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5"/>
            <p:cNvSpPr/>
            <p:nvPr/>
          </p:nvSpPr>
          <p:spPr>
            <a:xfrm>
              <a:off x="4485843" y="4584519"/>
              <a:ext cx="13562" cy="12500"/>
            </a:xfrm>
            <a:custGeom>
              <a:avLst/>
              <a:gdLst/>
              <a:ahLst/>
              <a:cxnLst/>
              <a:rect l="l" t="t" r="r" b="b"/>
              <a:pathLst>
                <a:path w="396" h="365" extrusionOk="0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5"/>
            <p:cNvSpPr/>
            <p:nvPr/>
          </p:nvSpPr>
          <p:spPr>
            <a:xfrm>
              <a:off x="4916813" y="4322183"/>
              <a:ext cx="13562" cy="12535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5"/>
            <p:cNvSpPr/>
            <p:nvPr/>
          </p:nvSpPr>
          <p:spPr>
            <a:xfrm>
              <a:off x="4117340" y="4989461"/>
              <a:ext cx="22912" cy="22912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5"/>
            <p:cNvSpPr/>
            <p:nvPr/>
          </p:nvSpPr>
          <p:spPr>
            <a:xfrm>
              <a:off x="3389683" y="4617808"/>
              <a:ext cx="22946" cy="22946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3" name="Google Shape;3823;p25"/>
          <p:cNvGrpSpPr/>
          <p:nvPr/>
        </p:nvGrpSpPr>
        <p:grpSpPr>
          <a:xfrm>
            <a:off x="296459" y="203864"/>
            <a:ext cx="9193249" cy="4400140"/>
            <a:chOff x="296459" y="203864"/>
            <a:chExt cx="9193249" cy="4400140"/>
          </a:xfrm>
        </p:grpSpPr>
        <p:sp>
          <p:nvSpPr>
            <p:cNvPr id="3824" name="Google Shape;3824;p25"/>
            <p:cNvSpPr/>
            <p:nvPr/>
          </p:nvSpPr>
          <p:spPr>
            <a:xfrm>
              <a:off x="8759450" y="4025325"/>
              <a:ext cx="730259" cy="578678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5"/>
            <p:cNvSpPr/>
            <p:nvPr/>
          </p:nvSpPr>
          <p:spPr>
            <a:xfrm flipH="1">
              <a:off x="296459" y="203864"/>
              <a:ext cx="423541" cy="335626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6" name="Google Shape;489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7" name="Google Shape;4897;p32"/>
          <p:cNvSpPr/>
          <p:nvPr/>
        </p:nvSpPr>
        <p:spPr>
          <a:xfrm>
            <a:off x="1507612" y="5129705"/>
            <a:ext cx="13562" cy="12809"/>
          </a:xfrm>
          <a:custGeom>
            <a:avLst/>
            <a:gdLst/>
            <a:ahLst/>
            <a:cxnLst/>
            <a:rect l="l" t="t" r="r" b="b"/>
            <a:pathLst>
              <a:path w="396" h="374" extrusionOk="0">
                <a:moveTo>
                  <a:pt x="193" y="1"/>
                </a:moveTo>
                <a:cubicBezTo>
                  <a:pt x="113" y="1"/>
                  <a:pt x="31" y="55"/>
                  <a:pt x="31" y="130"/>
                </a:cubicBezTo>
                <a:cubicBezTo>
                  <a:pt x="0" y="252"/>
                  <a:pt x="61" y="343"/>
                  <a:pt x="183" y="373"/>
                </a:cubicBezTo>
                <a:cubicBezTo>
                  <a:pt x="274" y="373"/>
                  <a:pt x="365" y="312"/>
                  <a:pt x="395" y="221"/>
                </a:cubicBezTo>
                <a:cubicBezTo>
                  <a:pt x="395" y="130"/>
                  <a:pt x="335" y="8"/>
                  <a:pt x="243" y="8"/>
                </a:cubicBezTo>
                <a:cubicBezTo>
                  <a:pt x="227" y="3"/>
                  <a:pt x="210" y="1"/>
                  <a:pt x="193" y="1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14300" algn="bl" rotWithShape="0">
              <a:srgbClr val="FFFF9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8" name="Google Shape;4898;p32"/>
          <p:cNvGrpSpPr/>
          <p:nvPr/>
        </p:nvGrpSpPr>
        <p:grpSpPr>
          <a:xfrm>
            <a:off x="-50524" y="76280"/>
            <a:ext cx="9353198" cy="5143461"/>
            <a:chOff x="76476" y="76280"/>
            <a:chExt cx="9353198" cy="5143461"/>
          </a:xfrm>
        </p:grpSpPr>
        <p:grpSp>
          <p:nvGrpSpPr>
            <p:cNvPr id="4899" name="Google Shape;4899;p32"/>
            <p:cNvGrpSpPr/>
            <p:nvPr/>
          </p:nvGrpSpPr>
          <p:grpSpPr>
            <a:xfrm>
              <a:off x="76476" y="76280"/>
              <a:ext cx="9353198" cy="5143461"/>
              <a:chOff x="276" y="80"/>
              <a:chExt cx="9353198" cy="5143461"/>
            </a:xfrm>
          </p:grpSpPr>
          <p:grpSp>
            <p:nvGrpSpPr>
              <p:cNvPr id="4900" name="Google Shape;4900;p32"/>
              <p:cNvGrpSpPr/>
              <p:nvPr/>
            </p:nvGrpSpPr>
            <p:grpSpPr>
              <a:xfrm>
                <a:off x="276" y="80"/>
                <a:ext cx="9353198" cy="5143461"/>
                <a:chOff x="-26474475" y="-7233075"/>
                <a:chExt cx="6827650" cy="3754625"/>
              </a:xfrm>
            </p:grpSpPr>
            <p:sp>
              <p:nvSpPr>
                <p:cNvPr id="4901" name="Google Shape;4901;p32"/>
                <p:cNvSpPr/>
                <p:nvPr/>
              </p:nvSpPr>
              <p:spPr>
                <a:xfrm>
                  <a:off x="-26135575" y="-7007400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2"/>
                <p:cNvSpPr/>
                <p:nvPr/>
              </p:nvSpPr>
              <p:spPr>
                <a:xfrm>
                  <a:off x="-25650750" y="-6904050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2"/>
                <p:cNvSpPr/>
                <p:nvPr/>
              </p:nvSpPr>
              <p:spPr>
                <a:xfrm>
                  <a:off x="-26473725" y="-7198125"/>
                  <a:ext cx="3347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2"/>
                <p:cNvSpPr/>
                <p:nvPr/>
              </p:nvSpPr>
              <p:spPr>
                <a:xfrm>
                  <a:off x="-24429600" y="-6951925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2"/>
                <p:cNvSpPr/>
                <p:nvPr/>
              </p:nvSpPr>
              <p:spPr>
                <a:xfrm>
                  <a:off x="-25947125" y="-7125175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2"/>
                <p:cNvSpPr/>
                <p:nvPr/>
              </p:nvSpPr>
              <p:spPr>
                <a:xfrm>
                  <a:off x="-25602125" y="-7167825"/>
                  <a:ext cx="16750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3" extrusionOk="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2"/>
                <p:cNvSpPr/>
                <p:nvPr/>
              </p:nvSpPr>
              <p:spPr>
                <a:xfrm>
                  <a:off x="-25950150" y="-6654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2"/>
                <p:cNvSpPr/>
                <p:nvPr/>
              </p:nvSpPr>
              <p:spPr>
                <a:xfrm>
                  <a:off x="-25775375" y="-65529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32"/>
                <p:cNvSpPr/>
                <p:nvPr/>
              </p:nvSpPr>
              <p:spPr>
                <a:xfrm>
                  <a:off x="-25520050" y="-67072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32"/>
                <p:cNvSpPr/>
                <p:nvPr/>
              </p:nvSpPr>
              <p:spPr>
                <a:xfrm>
                  <a:off x="-25625675" y="-66039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2"/>
                <p:cNvSpPr/>
                <p:nvPr/>
              </p:nvSpPr>
              <p:spPr>
                <a:xfrm>
                  <a:off x="-25683425" y="-65233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91" y="1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2"/>
                <p:cNvSpPr/>
                <p:nvPr/>
              </p:nvSpPr>
              <p:spPr>
                <a:xfrm>
                  <a:off x="-25678100" y="-665330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2"/>
                <p:cNvSpPr/>
                <p:nvPr/>
              </p:nvSpPr>
              <p:spPr>
                <a:xfrm>
                  <a:off x="-26167475" y="-63577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2"/>
                <p:cNvSpPr/>
                <p:nvPr/>
              </p:nvSpPr>
              <p:spPr>
                <a:xfrm>
                  <a:off x="-24824750" y="-7192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2"/>
                <p:cNvSpPr/>
                <p:nvPr/>
              </p:nvSpPr>
              <p:spPr>
                <a:xfrm>
                  <a:off x="-26144675" y="-576422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2"/>
                <p:cNvSpPr/>
                <p:nvPr/>
              </p:nvSpPr>
              <p:spPr>
                <a:xfrm>
                  <a:off x="-26271600" y="-4885025"/>
                  <a:ext cx="3347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69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2"/>
                <p:cNvSpPr/>
                <p:nvPr/>
              </p:nvSpPr>
              <p:spPr>
                <a:xfrm>
                  <a:off x="-24931150" y="-6175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65"/>
                        <a:pt x="305" y="1368"/>
                        <a:pt x="670" y="1368"/>
                      </a:cubicBezTo>
                      <a:cubicBezTo>
                        <a:pt x="1065" y="1368"/>
                        <a:pt x="1369" y="1065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2"/>
                <p:cNvSpPr/>
                <p:nvPr/>
              </p:nvSpPr>
              <p:spPr>
                <a:xfrm>
                  <a:off x="-23811825" y="-6630500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274" y="1"/>
                        <a:pt x="1" y="305"/>
                        <a:pt x="1" y="669"/>
                      </a:cubicBezTo>
                      <a:cubicBezTo>
                        <a:pt x="1" y="1034"/>
                        <a:pt x="274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2"/>
                <p:cNvSpPr/>
                <p:nvPr/>
              </p:nvSpPr>
              <p:spPr>
                <a:xfrm>
                  <a:off x="-25250300" y="-65947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69" y="517"/>
                        <a:pt x="669" y="335"/>
                      </a:cubicBezTo>
                      <a:cubicBezTo>
                        <a:pt x="669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2"/>
                <p:cNvSpPr/>
                <p:nvPr/>
              </p:nvSpPr>
              <p:spPr>
                <a:xfrm>
                  <a:off x="-26474475" y="-58387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2"/>
                <p:cNvSpPr/>
                <p:nvPr/>
              </p:nvSpPr>
              <p:spPr>
                <a:xfrm>
                  <a:off x="-25328550" y="-612212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2"/>
                <p:cNvSpPr/>
                <p:nvPr/>
              </p:nvSpPr>
              <p:spPr>
                <a:xfrm>
                  <a:off x="-25074000" y="-55636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2"/>
                <p:cNvSpPr/>
                <p:nvPr/>
              </p:nvSpPr>
              <p:spPr>
                <a:xfrm>
                  <a:off x="-25676600" y="-56092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2"/>
                <p:cNvSpPr/>
                <p:nvPr/>
              </p:nvSpPr>
              <p:spPr>
                <a:xfrm>
                  <a:off x="-26436475" y="-65666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32"/>
                <p:cNvSpPr/>
                <p:nvPr/>
              </p:nvSpPr>
              <p:spPr>
                <a:xfrm>
                  <a:off x="-25570200" y="-532272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32"/>
                <p:cNvSpPr/>
                <p:nvPr/>
              </p:nvSpPr>
              <p:spPr>
                <a:xfrm>
                  <a:off x="-25501825" y="-55066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2"/>
                <p:cNvSpPr/>
                <p:nvPr/>
              </p:nvSpPr>
              <p:spPr>
                <a:xfrm>
                  <a:off x="-25246500" y="-56608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2"/>
                <p:cNvSpPr/>
                <p:nvPr/>
              </p:nvSpPr>
              <p:spPr>
                <a:xfrm>
                  <a:off x="-24762450" y="-60218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2"/>
                <p:cNvSpPr/>
                <p:nvPr/>
              </p:nvSpPr>
              <p:spPr>
                <a:xfrm>
                  <a:off x="-25352125" y="-55575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2"/>
                <p:cNvSpPr/>
                <p:nvPr/>
              </p:nvSpPr>
              <p:spPr>
                <a:xfrm>
                  <a:off x="-25273100" y="-53599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2"/>
                <p:cNvSpPr/>
                <p:nvPr/>
              </p:nvSpPr>
              <p:spPr>
                <a:xfrm>
                  <a:off x="-24965325" y="-536072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2"/>
                <p:cNvSpPr/>
                <p:nvPr/>
              </p:nvSpPr>
              <p:spPr>
                <a:xfrm>
                  <a:off x="-24316375" y="-5587175"/>
                  <a:ext cx="9900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7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2" y="396"/>
                      </a:cubicBezTo>
                      <a:cubicBezTo>
                        <a:pt x="304" y="396"/>
                        <a:pt x="395" y="305"/>
                        <a:pt x="395" y="214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2"/>
                <p:cNvSpPr/>
                <p:nvPr/>
              </p:nvSpPr>
              <p:spPr>
                <a:xfrm>
                  <a:off x="-25409875" y="-54777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2"/>
                <p:cNvSpPr/>
                <p:nvPr/>
              </p:nvSpPr>
              <p:spPr>
                <a:xfrm>
                  <a:off x="-24947850" y="-511147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2"/>
                <p:cNvSpPr/>
                <p:nvPr/>
              </p:nvSpPr>
              <p:spPr>
                <a:xfrm>
                  <a:off x="-25404550" y="-5607675"/>
                  <a:ext cx="99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44" y="0"/>
                      </a:moveTo>
                      <a:cubicBezTo>
                        <a:pt x="122" y="0"/>
                        <a:pt x="31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4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2"/>
                <p:cNvSpPr/>
                <p:nvPr/>
              </p:nvSpPr>
              <p:spPr>
                <a:xfrm>
                  <a:off x="-25526900" y="-49306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2"/>
                <p:cNvSpPr/>
                <p:nvPr/>
              </p:nvSpPr>
              <p:spPr>
                <a:xfrm>
                  <a:off x="-25688000" y="-60043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2"/>
                <p:cNvSpPr/>
                <p:nvPr/>
              </p:nvSpPr>
              <p:spPr>
                <a:xfrm>
                  <a:off x="-25390125" y="-589340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6" y="304"/>
                        <a:pt x="366" y="21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2"/>
                <p:cNvSpPr/>
                <p:nvPr/>
              </p:nvSpPr>
              <p:spPr>
                <a:xfrm>
                  <a:off x="-26015500" y="-5917725"/>
                  <a:ext cx="990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2"/>
                <p:cNvSpPr/>
                <p:nvPr/>
              </p:nvSpPr>
              <p:spPr>
                <a:xfrm>
                  <a:off x="-26460800" y="-49655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32"/>
                <p:cNvSpPr/>
                <p:nvPr/>
              </p:nvSpPr>
              <p:spPr>
                <a:xfrm>
                  <a:off x="-26115050" y="-49944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2" name="Google Shape;4942;p32"/>
                <p:cNvSpPr/>
                <p:nvPr/>
              </p:nvSpPr>
              <p:spPr>
                <a:xfrm>
                  <a:off x="-25893925" y="-53113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2"/>
                <p:cNvSpPr/>
                <p:nvPr/>
              </p:nvSpPr>
              <p:spPr>
                <a:xfrm>
                  <a:off x="-26059575" y="-46297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2"/>
                <p:cNvSpPr/>
                <p:nvPr/>
              </p:nvSpPr>
              <p:spPr>
                <a:xfrm>
                  <a:off x="-24055750" y="-7007400"/>
                  <a:ext cx="3347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2"/>
                <p:cNvSpPr/>
                <p:nvPr/>
              </p:nvSpPr>
              <p:spPr>
                <a:xfrm>
                  <a:off x="-23144625" y="-702032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2"/>
                <p:cNvSpPr/>
                <p:nvPr/>
              </p:nvSpPr>
              <p:spPr>
                <a:xfrm>
                  <a:off x="-24394650" y="-7198125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2"/>
                <p:cNvSpPr/>
                <p:nvPr/>
              </p:nvSpPr>
              <p:spPr>
                <a:xfrm>
                  <a:off x="-22349775" y="-6951925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2"/>
                <p:cNvSpPr/>
                <p:nvPr/>
              </p:nvSpPr>
              <p:spPr>
                <a:xfrm>
                  <a:off x="-23867300" y="-71244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2"/>
                <p:cNvSpPr/>
                <p:nvPr/>
              </p:nvSpPr>
              <p:spPr>
                <a:xfrm>
                  <a:off x="-23522300" y="-7167725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2"/>
                <p:cNvSpPr/>
                <p:nvPr/>
              </p:nvSpPr>
              <p:spPr>
                <a:xfrm>
                  <a:off x="-23870325" y="-6654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2"/>
                <p:cNvSpPr/>
                <p:nvPr/>
              </p:nvSpPr>
              <p:spPr>
                <a:xfrm>
                  <a:off x="-24111225" y="-61198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2"/>
                <p:cNvSpPr/>
                <p:nvPr/>
              </p:nvSpPr>
              <p:spPr>
                <a:xfrm>
                  <a:off x="-23440225" y="-67072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2"/>
                <p:cNvSpPr/>
                <p:nvPr/>
              </p:nvSpPr>
              <p:spPr>
                <a:xfrm>
                  <a:off x="-23545850" y="-66039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2"/>
                <p:cNvSpPr/>
                <p:nvPr/>
              </p:nvSpPr>
              <p:spPr>
                <a:xfrm>
                  <a:off x="-23603600" y="-65233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61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2"/>
                <p:cNvSpPr/>
                <p:nvPr/>
              </p:nvSpPr>
              <p:spPr>
                <a:xfrm>
                  <a:off x="-24799675" y="-65993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2"/>
                <p:cNvSpPr/>
                <p:nvPr/>
              </p:nvSpPr>
              <p:spPr>
                <a:xfrm>
                  <a:off x="-24088425" y="-63577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32"/>
                <p:cNvSpPr/>
                <p:nvPr/>
              </p:nvSpPr>
              <p:spPr>
                <a:xfrm>
                  <a:off x="-22744925" y="-7192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32"/>
                <p:cNvSpPr/>
                <p:nvPr/>
              </p:nvSpPr>
              <p:spPr>
                <a:xfrm>
                  <a:off x="-24051950" y="-5271800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3"/>
                        <a:pt x="305" y="1337"/>
                        <a:pt x="670" y="1337"/>
                      </a:cubicBezTo>
                      <a:cubicBezTo>
                        <a:pt x="1065" y="1337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2"/>
                <p:cNvSpPr/>
                <p:nvPr/>
              </p:nvSpPr>
              <p:spPr>
                <a:xfrm>
                  <a:off x="-24448600" y="-5201150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2"/>
                <p:cNvSpPr/>
                <p:nvPr/>
              </p:nvSpPr>
              <p:spPr>
                <a:xfrm>
                  <a:off x="-25061850" y="-4521800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700" y="0"/>
                      </a:moveTo>
                      <a:cubicBezTo>
                        <a:pt x="305" y="0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70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2"/>
                <p:cNvSpPr/>
                <p:nvPr/>
              </p:nvSpPr>
              <p:spPr>
                <a:xfrm>
                  <a:off x="-21732750" y="-66305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669"/>
                      </a:cubicBezTo>
                      <a:cubicBezTo>
                        <a:pt x="1" y="1034"/>
                        <a:pt x="304" y="1338"/>
                        <a:pt x="66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2"/>
                <p:cNvSpPr/>
                <p:nvPr/>
              </p:nvSpPr>
              <p:spPr>
                <a:xfrm>
                  <a:off x="-22994175" y="-66517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2"/>
                <p:cNvSpPr/>
                <p:nvPr/>
              </p:nvSpPr>
              <p:spPr>
                <a:xfrm>
                  <a:off x="-24394650" y="-58387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2"/>
                <p:cNvSpPr/>
                <p:nvPr/>
              </p:nvSpPr>
              <p:spPr>
                <a:xfrm>
                  <a:off x="-23554200" y="-62900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2"/>
                <p:cNvSpPr/>
                <p:nvPr/>
              </p:nvSpPr>
              <p:spPr>
                <a:xfrm>
                  <a:off x="-22462250" y="-604385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2"/>
                <p:cNvSpPr/>
                <p:nvPr/>
              </p:nvSpPr>
              <p:spPr>
                <a:xfrm>
                  <a:off x="-23597525" y="-56092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2"/>
                <p:cNvSpPr/>
                <p:nvPr/>
              </p:nvSpPr>
              <p:spPr>
                <a:xfrm>
                  <a:off x="-24356650" y="-65666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2"/>
                <p:cNvSpPr/>
                <p:nvPr/>
              </p:nvSpPr>
              <p:spPr>
                <a:xfrm>
                  <a:off x="-23676550" y="-53728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2"/>
                <p:cNvSpPr/>
                <p:nvPr/>
              </p:nvSpPr>
              <p:spPr>
                <a:xfrm>
                  <a:off x="-23422000" y="-55066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274" y="36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2"/>
                <p:cNvSpPr/>
                <p:nvPr/>
              </p:nvSpPr>
              <p:spPr>
                <a:xfrm>
                  <a:off x="-23166675" y="-56608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2"/>
                <p:cNvSpPr/>
                <p:nvPr/>
              </p:nvSpPr>
              <p:spPr>
                <a:xfrm>
                  <a:off x="-22683375" y="-60218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2"/>
                <p:cNvSpPr/>
                <p:nvPr/>
              </p:nvSpPr>
              <p:spPr>
                <a:xfrm>
                  <a:off x="-22766975" y="-62953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6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32"/>
                <p:cNvSpPr/>
                <p:nvPr/>
              </p:nvSpPr>
              <p:spPr>
                <a:xfrm>
                  <a:off x="-23193275" y="-53599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5" y="395"/>
                        <a:pt x="366" y="304"/>
                        <a:pt x="366" y="21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4" name="Google Shape;4974;p32"/>
                <p:cNvSpPr/>
                <p:nvPr/>
              </p:nvSpPr>
              <p:spPr>
                <a:xfrm>
                  <a:off x="-22220600" y="-63957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2"/>
                <p:cNvSpPr/>
                <p:nvPr/>
              </p:nvSpPr>
              <p:spPr>
                <a:xfrm>
                  <a:off x="-22236550" y="-5587175"/>
                  <a:ext cx="9125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7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4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2"/>
                <p:cNvSpPr/>
                <p:nvPr/>
              </p:nvSpPr>
              <p:spPr>
                <a:xfrm>
                  <a:off x="-23735825" y="-47657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2"/>
                <p:cNvSpPr/>
                <p:nvPr/>
              </p:nvSpPr>
              <p:spPr>
                <a:xfrm>
                  <a:off x="-23165900" y="-5045375"/>
                  <a:ext cx="9900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7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2"/>
                <p:cNvSpPr/>
                <p:nvPr/>
              </p:nvSpPr>
              <p:spPr>
                <a:xfrm>
                  <a:off x="-25650000" y="-700360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2"/>
                <p:cNvSpPr/>
                <p:nvPr/>
              </p:nvSpPr>
              <p:spPr>
                <a:xfrm>
                  <a:off x="-22868800" y="-51114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2"/>
                <p:cNvSpPr/>
                <p:nvPr/>
              </p:nvSpPr>
              <p:spPr>
                <a:xfrm>
                  <a:off x="-22728975" y="-518442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2"/>
                <p:cNvSpPr/>
                <p:nvPr/>
              </p:nvSpPr>
              <p:spPr>
                <a:xfrm>
                  <a:off x="-22755575" y="-52725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2"/>
                <p:cNvSpPr/>
                <p:nvPr/>
              </p:nvSpPr>
              <p:spPr>
                <a:xfrm>
                  <a:off x="-23324725" y="-5607675"/>
                  <a:ext cx="99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13" y="0"/>
                      </a:moveTo>
                      <a:cubicBezTo>
                        <a:pt x="122" y="0"/>
                        <a:pt x="31" y="61"/>
                        <a:pt x="1" y="152"/>
                      </a:cubicBezTo>
                      <a:cubicBezTo>
                        <a:pt x="1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2"/>
                <p:cNvSpPr/>
                <p:nvPr/>
              </p:nvSpPr>
              <p:spPr>
                <a:xfrm>
                  <a:off x="-23792825" y="-47034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214" y="366"/>
                      </a:cubicBezTo>
                      <a:cubicBezTo>
                        <a:pt x="305" y="366"/>
                        <a:pt x="396" y="305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2"/>
                <p:cNvSpPr/>
                <p:nvPr/>
              </p:nvSpPr>
              <p:spPr>
                <a:xfrm>
                  <a:off x="-23608175" y="-60043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2"/>
                <p:cNvSpPr/>
                <p:nvPr/>
              </p:nvSpPr>
              <p:spPr>
                <a:xfrm>
                  <a:off x="-23310275" y="-58934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21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2"/>
                <p:cNvSpPr/>
                <p:nvPr/>
              </p:nvSpPr>
              <p:spPr>
                <a:xfrm>
                  <a:off x="-20737300" y="-63554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5"/>
                        <a:pt x="92" y="366"/>
                        <a:pt x="183" y="366"/>
                      </a:cubicBezTo>
                      <a:cubicBezTo>
                        <a:pt x="305" y="366"/>
                        <a:pt x="396" y="275"/>
                        <a:pt x="396" y="183"/>
                      </a:cubicBezTo>
                      <a:cubicBezTo>
                        <a:pt x="396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2"/>
                <p:cNvSpPr/>
                <p:nvPr/>
              </p:nvSpPr>
              <p:spPr>
                <a:xfrm>
                  <a:off x="-20481975" y="-6510425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2"/>
                <p:cNvSpPr/>
                <p:nvPr/>
              </p:nvSpPr>
              <p:spPr>
                <a:xfrm>
                  <a:off x="-20508575" y="-6208750"/>
                  <a:ext cx="99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66" extrusionOk="0">
                      <a:moveTo>
                        <a:pt x="214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214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32"/>
                <p:cNvSpPr/>
                <p:nvPr/>
              </p:nvSpPr>
              <p:spPr>
                <a:xfrm>
                  <a:off x="-20640025" y="-6456675"/>
                  <a:ext cx="990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1" extrusionOk="0">
                      <a:moveTo>
                        <a:pt x="195" y="1"/>
                      </a:moveTo>
                      <a:cubicBezTo>
                        <a:pt x="114" y="1"/>
                        <a:pt x="31" y="60"/>
                        <a:pt x="31" y="160"/>
                      </a:cubicBezTo>
                      <a:cubicBezTo>
                        <a:pt x="1" y="252"/>
                        <a:pt x="61" y="343"/>
                        <a:pt x="152" y="373"/>
                      </a:cubicBezTo>
                      <a:cubicBezTo>
                        <a:pt x="173" y="378"/>
                        <a:pt x="193" y="381"/>
                        <a:pt x="212" y="381"/>
                      </a:cubicBezTo>
                      <a:cubicBezTo>
                        <a:pt x="304" y="381"/>
                        <a:pt x="370" y="322"/>
                        <a:pt x="396" y="221"/>
                      </a:cubicBezTo>
                      <a:cubicBezTo>
                        <a:pt x="396" y="130"/>
                        <a:pt x="335" y="39"/>
                        <a:pt x="244" y="8"/>
                      </a:cubicBezTo>
                      <a:cubicBezTo>
                        <a:pt x="228" y="3"/>
                        <a:pt x="21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32"/>
                <p:cNvSpPr/>
                <p:nvPr/>
              </p:nvSpPr>
              <p:spPr>
                <a:xfrm>
                  <a:off x="-20625575" y="-674220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2"/>
                <p:cNvSpPr/>
                <p:nvPr/>
              </p:nvSpPr>
              <p:spPr>
                <a:xfrm>
                  <a:off x="-23935675" y="-591772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2"/>
                <p:cNvSpPr/>
                <p:nvPr/>
              </p:nvSpPr>
              <p:spPr>
                <a:xfrm>
                  <a:off x="-20554150" y="-69922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2"/>
                <p:cNvSpPr/>
                <p:nvPr/>
              </p:nvSpPr>
              <p:spPr>
                <a:xfrm>
                  <a:off x="-20640025" y="-6156550"/>
                  <a:ext cx="36500" cy="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1326" extrusionOk="0">
                      <a:moveTo>
                        <a:pt x="739" y="0"/>
                      </a:moveTo>
                      <a:cubicBezTo>
                        <a:pt x="415" y="0"/>
                        <a:pt x="116" y="230"/>
                        <a:pt x="61" y="557"/>
                      </a:cubicBezTo>
                      <a:cubicBezTo>
                        <a:pt x="1" y="921"/>
                        <a:pt x="244" y="1256"/>
                        <a:pt x="608" y="1317"/>
                      </a:cubicBezTo>
                      <a:cubicBezTo>
                        <a:pt x="646" y="1323"/>
                        <a:pt x="684" y="1326"/>
                        <a:pt x="721" y="1326"/>
                      </a:cubicBezTo>
                      <a:cubicBezTo>
                        <a:pt x="1045" y="1326"/>
                        <a:pt x="1344" y="1097"/>
                        <a:pt x="1399" y="769"/>
                      </a:cubicBezTo>
                      <a:cubicBezTo>
                        <a:pt x="1460" y="405"/>
                        <a:pt x="1216" y="70"/>
                        <a:pt x="852" y="10"/>
                      </a:cubicBezTo>
                      <a:cubicBezTo>
                        <a:pt x="814" y="3"/>
                        <a:pt x="776" y="0"/>
                        <a:pt x="73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2"/>
                <p:cNvSpPr/>
                <p:nvPr/>
              </p:nvSpPr>
              <p:spPr>
                <a:xfrm>
                  <a:off x="-20561750" y="-64998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99" y="1"/>
                      </a:moveTo>
                      <a:cubicBezTo>
                        <a:pt x="304" y="1"/>
                        <a:pt x="0" y="274"/>
                        <a:pt x="0" y="669"/>
                      </a:cubicBezTo>
                      <a:cubicBezTo>
                        <a:pt x="0" y="103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2"/>
                <p:cNvSpPr/>
                <p:nvPr/>
              </p:nvSpPr>
              <p:spPr>
                <a:xfrm>
                  <a:off x="-19997150" y="-7161650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2"/>
                <p:cNvSpPr/>
                <p:nvPr/>
              </p:nvSpPr>
              <p:spPr>
                <a:xfrm>
                  <a:off x="-20039700" y="-64808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2"/>
                <p:cNvSpPr/>
                <p:nvPr/>
              </p:nvSpPr>
              <p:spPr>
                <a:xfrm>
                  <a:off x="-20254000" y="-607045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2"/>
                <p:cNvSpPr/>
                <p:nvPr/>
              </p:nvSpPr>
              <p:spPr>
                <a:xfrm>
                  <a:off x="-19864925" y="-6378975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2"/>
                <p:cNvSpPr/>
                <p:nvPr/>
              </p:nvSpPr>
              <p:spPr>
                <a:xfrm>
                  <a:off x="-19767675" y="-6479475"/>
                  <a:ext cx="9900" cy="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0" extrusionOk="0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2"/>
                <p:cNvSpPr/>
                <p:nvPr/>
              </p:nvSpPr>
              <p:spPr>
                <a:xfrm>
                  <a:off x="-20051100" y="-68759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2"/>
                <p:cNvSpPr/>
                <p:nvPr/>
              </p:nvSpPr>
              <p:spPr>
                <a:xfrm>
                  <a:off x="-19753225" y="-67650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2"/>
                <p:cNvSpPr/>
                <p:nvPr/>
              </p:nvSpPr>
              <p:spPr>
                <a:xfrm>
                  <a:off x="-20378625" y="-678930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2"/>
                <p:cNvSpPr/>
                <p:nvPr/>
              </p:nvSpPr>
              <p:spPr>
                <a:xfrm>
                  <a:off x="-24380975" y="-49655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2"/>
                <p:cNvSpPr/>
                <p:nvPr/>
              </p:nvSpPr>
              <p:spPr>
                <a:xfrm>
                  <a:off x="-24035225" y="-49944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183"/>
                      </a:cubicBezTo>
                      <a:cubicBezTo>
                        <a:pt x="1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5" name="Google Shape;5005;p32"/>
                <p:cNvSpPr/>
                <p:nvPr/>
              </p:nvSpPr>
              <p:spPr>
                <a:xfrm>
                  <a:off x="-24589950" y="-51487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6" name="Google Shape;5006;p32"/>
                <p:cNvSpPr/>
                <p:nvPr/>
              </p:nvSpPr>
              <p:spPr>
                <a:xfrm>
                  <a:off x="-24258625" y="-453245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2"/>
                <p:cNvSpPr/>
                <p:nvPr/>
              </p:nvSpPr>
              <p:spPr>
                <a:xfrm>
                  <a:off x="-20578475" y="-55301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61" y="1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2"/>
                <p:cNvSpPr/>
                <p:nvPr/>
              </p:nvSpPr>
              <p:spPr>
                <a:xfrm>
                  <a:off x="-20511600" y="-5224700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2"/>
                <p:cNvSpPr/>
                <p:nvPr/>
              </p:nvSpPr>
              <p:spPr>
                <a:xfrm>
                  <a:off x="-19859625" y="-55522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2"/>
                <p:cNvSpPr/>
                <p:nvPr/>
              </p:nvSpPr>
              <p:spPr>
                <a:xfrm>
                  <a:off x="-20073900" y="-51418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2"/>
                <p:cNvSpPr/>
                <p:nvPr/>
              </p:nvSpPr>
              <p:spPr>
                <a:xfrm>
                  <a:off x="-20643825" y="-4908575"/>
                  <a:ext cx="990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4" y="395"/>
                        <a:pt x="396" y="304"/>
                        <a:pt x="396" y="21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2"/>
                <p:cNvSpPr/>
                <p:nvPr/>
              </p:nvSpPr>
              <p:spPr>
                <a:xfrm>
                  <a:off x="-20298075" y="-49374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2"/>
                <p:cNvSpPr/>
                <p:nvPr/>
              </p:nvSpPr>
              <p:spPr>
                <a:xfrm>
                  <a:off x="-20520725" y="-44754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2"/>
                <p:cNvSpPr/>
                <p:nvPr/>
              </p:nvSpPr>
              <p:spPr>
                <a:xfrm>
                  <a:off x="-21818625" y="-63630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22" y="670"/>
                        <a:pt x="335" y="670"/>
                      </a:cubicBezTo>
                      <a:cubicBezTo>
                        <a:pt x="518" y="670"/>
                        <a:pt x="669" y="518"/>
                        <a:pt x="669" y="335"/>
                      </a:cubicBezTo>
                      <a:cubicBezTo>
                        <a:pt x="669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2"/>
                <p:cNvSpPr/>
                <p:nvPr/>
              </p:nvSpPr>
              <p:spPr>
                <a:xfrm>
                  <a:off x="-22059500" y="-58280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2"/>
                <p:cNvSpPr/>
                <p:nvPr/>
              </p:nvSpPr>
              <p:spPr>
                <a:xfrm>
                  <a:off x="-21388525" y="-64146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2"/>
                <p:cNvSpPr/>
                <p:nvPr/>
              </p:nvSpPr>
              <p:spPr>
                <a:xfrm>
                  <a:off x="-22990375" y="-69747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2"/>
                <p:cNvSpPr/>
                <p:nvPr/>
              </p:nvSpPr>
              <p:spPr>
                <a:xfrm>
                  <a:off x="-21004775" y="-70507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2"/>
                <p:cNvSpPr/>
                <p:nvPr/>
              </p:nvSpPr>
              <p:spPr>
                <a:xfrm>
                  <a:off x="-21489575" y="-6794625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2"/>
                <p:cNvSpPr/>
                <p:nvPr/>
              </p:nvSpPr>
              <p:spPr>
                <a:xfrm>
                  <a:off x="-21551900" y="-62315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1" name="Google Shape;5021;p32"/>
                <p:cNvSpPr/>
                <p:nvPr/>
              </p:nvSpPr>
              <p:spPr>
                <a:xfrm>
                  <a:off x="-22648425" y="-6387325"/>
                  <a:ext cx="1067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96" extrusionOk="0">
                      <a:moveTo>
                        <a:pt x="183" y="0"/>
                      </a:moveTo>
                      <a:cubicBezTo>
                        <a:pt x="92" y="31"/>
                        <a:pt x="1" y="122"/>
                        <a:pt x="31" y="213"/>
                      </a:cubicBezTo>
                      <a:cubicBezTo>
                        <a:pt x="31" y="335"/>
                        <a:pt x="153" y="395"/>
                        <a:pt x="244" y="395"/>
                      </a:cubicBezTo>
                      <a:cubicBezTo>
                        <a:pt x="335" y="365"/>
                        <a:pt x="426" y="274"/>
                        <a:pt x="396" y="183"/>
                      </a:cubicBezTo>
                      <a:cubicBezTo>
                        <a:pt x="39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2" name="Google Shape;5022;p32"/>
                <p:cNvSpPr/>
                <p:nvPr/>
              </p:nvSpPr>
              <p:spPr>
                <a:xfrm>
                  <a:off x="-22036700" y="-6065125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2"/>
                <p:cNvSpPr/>
                <p:nvPr/>
              </p:nvSpPr>
              <p:spPr>
                <a:xfrm>
                  <a:off x="-24693300" y="-70590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2"/>
                <p:cNvSpPr/>
                <p:nvPr/>
              </p:nvSpPr>
              <p:spPr>
                <a:xfrm>
                  <a:off x="-22197800" y="-49899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2"/>
                <p:cNvSpPr/>
                <p:nvPr/>
              </p:nvSpPr>
              <p:spPr>
                <a:xfrm>
                  <a:off x="-23536725" y="-4492175"/>
                  <a:ext cx="3345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6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34" y="1369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2"/>
                <p:cNvSpPr/>
                <p:nvPr/>
              </p:nvSpPr>
              <p:spPr>
                <a:xfrm>
                  <a:off x="-23007850" y="-4404775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700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38"/>
                        <a:pt x="700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2"/>
                <p:cNvSpPr/>
                <p:nvPr/>
              </p:nvSpPr>
              <p:spPr>
                <a:xfrm>
                  <a:off x="-23829300" y="-5085650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69" y="1"/>
                      </a:moveTo>
                      <a:cubicBezTo>
                        <a:pt x="305" y="1"/>
                        <a:pt x="1" y="305"/>
                        <a:pt x="1" y="670"/>
                      </a:cubicBezTo>
                      <a:cubicBezTo>
                        <a:pt x="1" y="1034"/>
                        <a:pt x="305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2"/>
                <p:cNvSpPr/>
                <p:nvPr/>
              </p:nvSpPr>
              <p:spPr>
                <a:xfrm>
                  <a:off x="-20799600" y="-588277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2"/>
                <p:cNvSpPr/>
                <p:nvPr/>
              </p:nvSpPr>
              <p:spPr>
                <a:xfrm>
                  <a:off x="-19681050" y="-63387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2"/>
                <p:cNvSpPr/>
                <p:nvPr/>
              </p:nvSpPr>
              <p:spPr>
                <a:xfrm>
                  <a:off x="-20942450" y="-63599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2"/>
                <p:cNvSpPr/>
                <p:nvPr/>
              </p:nvSpPr>
              <p:spPr>
                <a:xfrm>
                  <a:off x="-22342950" y="-55469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2"/>
                <p:cNvSpPr/>
                <p:nvPr/>
              </p:nvSpPr>
              <p:spPr>
                <a:xfrm>
                  <a:off x="-21084550" y="-684175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2"/>
                <p:cNvSpPr/>
                <p:nvPr/>
              </p:nvSpPr>
              <p:spPr>
                <a:xfrm>
                  <a:off x="-21189425" y="-71343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2"/>
                <p:cNvSpPr/>
                <p:nvPr/>
              </p:nvSpPr>
              <p:spPr>
                <a:xfrm>
                  <a:off x="-20410525" y="-5752050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2"/>
                <p:cNvSpPr/>
                <p:nvPr/>
              </p:nvSpPr>
              <p:spPr>
                <a:xfrm>
                  <a:off x="-21342175" y="-59762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2"/>
                <p:cNvSpPr/>
                <p:nvPr/>
              </p:nvSpPr>
              <p:spPr>
                <a:xfrm>
                  <a:off x="-22304950" y="-62748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7" name="Google Shape;5037;p32"/>
                <p:cNvSpPr/>
                <p:nvPr/>
              </p:nvSpPr>
              <p:spPr>
                <a:xfrm>
                  <a:off x="-21759350" y="-49063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32"/>
                <p:cNvSpPr/>
                <p:nvPr/>
              </p:nvSpPr>
              <p:spPr>
                <a:xfrm>
                  <a:off x="-21370275" y="-5214050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2"/>
                <p:cNvSpPr/>
                <p:nvPr/>
              </p:nvSpPr>
              <p:spPr>
                <a:xfrm>
                  <a:off x="-21114950" y="-536907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2"/>
                <p:cNvSpPr/>
                <p:nvPr/>
              </p:nvSpPr>
              <p:spPr>
                <a:xfrm>
                  <a:off x="-20631675" y="-572927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214" y="366"/>
                      </a:cubicBezTo>
                      <a:cubicBezTo>
                        <a:pt x="305" y="366"/>
                        <a:pt x="396" y="274"/>
                        <a:pt x="396" y="183"/>
                      </a:cubicBezTo>
                      <a:cubicBezTo>
                        <a:pt x="396" y="6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2"/>
                <p:cNvSpPr/>
                <p:nvPr/>
              </p:nvSpPr>
              <p:spPr>
                <a:xfrm>
                  <a:off x="-20811000" y="-596180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214"/>
                      </a:cubicBezTo>
                      <a:cubicBezTo>
                        <a:pt x="0" y="305"/>
                        <a:pt x="61" y="396"/>
                        <a:pt x="183" y="396"/>
                      </a:cubicBezTo>
                      <a:cubicBezTo>
                        <a:pt x="274" y="396"/>
                        <a:pt x="365" y="305"/>
                        <a:pt x="365" y="214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2"/>
                <p:cNvSpPr/>
                <p:nvPr/>
              </p:nvSpPr>
              <p:spPr>
                <a:xfrm>
                  <a:off x="-21640800" y="-5468625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64" y="1338"/>
                        <a:pt x="1338" y="1064"/>
                        <a:pt x="1338" y="669"/>
                      </a:cubicBezTo>
                      <a:cubicBezTo>
                        <a:pt x="133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2"/>
                <p:cNvSpPr/>
                <p:nvPr/>
              </p:nvSpPr>
              <p:spPr>
                <a:xfrm>
                  <a:off x="-22318625" y="-391617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2"/>
                <p:cNvSpPr/>
                <p:nvPr/>
              </p:nvSpPr>
              <p:spPr>
                <a:xfrm>
                  <a:off x="-22131700" y="-37208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2"/>
                <p:cNvSpPr/>
                <p:nvPr/>
              </p:nvSpPr>
              <p:spPr>
                <a:xfrm>
                  <a:off x="-21254775" y="-39906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48"/>
                        <a:pt x="152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2"/>
                <p:cNvSpPr/>
                <p:nvPr/>
              </p:nvSpPr>
              <p:spPr>
                <a:xfrm>
                  <a:off x="-21842925" y="-38029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2"/>
                <p:cNvSpPr/>
                <p:nvPr/>
              </p:nvSpPr>
              <p:spPr>
                <a:xfrm>
                  <a:off x="-21594450" y="-41699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1" y="61"/>
                        <a:pt x="1" y="183"/>
                      </a:cubicBezTo>
                      <a:cubicBezTo>
                        <a:pt x="1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2"/>
                <p:cNvSpPr/>
                <p:nvPr/>
              </p:nvSpPr>
              <p:spPr>
                <a:xfrm>
                  <a:off x="-21342175" y="-41867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6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2"/>
                <p:cNvSpPr/>
                <p:nvPr/>
              </p:nvSpPr>
              <p:spPr>
                <a:xfrm>
                  <a:off x="-22434900" y="-411070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2"/>
                <p:cNvSpPr/>
                <p:nvPr/>
              </p:nvSpPr>
              <p:spPr>
                <a:xfrm>
                  <a:off x="-20168900" y="-61031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2"/>
                <p:cNvSpPr/>
                <p:nvPr/>
              </p:nvSpPr>
              <p:spPr>
                <a:xfrm>
                  <a:off x="-20184850" y="-529460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2"/>
                <p:cNvSpPr/>
                <p:nvPr/>
              </p:nvSpPr>
              <p:spPr>
                <a:xfrm>
                  <a:off x="-21565575" y="-38113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3" name="Google Shape;5053;p32"/>
                <p:cNvSpPr/>
                <p:nvPr/>
              </p:nvSpPr>
              <p:spPr>
                <a:xfrm>
                  <a:off x="-21014650" y="-414412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2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4" name="Google Shape;5054;p32"/>
                <p:cNvSpPr/>
                <p:nvPr/>
              </p:nvSpPr>
              <p:spPr>
                <a:xfrm>
                  <a:off x="-21273775" y="-5315325"/>
                  <a:ext cx="106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81" extrusionOk="0">
                      <a:moveTo>
                        <a:pt x="197" y="1"/>
                      </a:moveTo>
                      <a:cubicBezTo>
                        <a:pt x="123" y="1"/>
                        <a:pt x="56" y="60"/>
                        <a:pt x="31" y="160"/>
                      </a:cubicBezTo>
                      <a:cubicBezTo>
                        <a:pt x="1" y="252"/>
                        <a:pt x="92" y="343"/>
                        <a:pt x="183" y="373"/>
                      </a:cubicBezTo>
                      <a:cubicBezTo>
                        <a:pt x="199" y="378"/>
                        <a:pt x="215" y="381"/>
                        <a:pt x="232" y="381"/>
                      </a:cubicBezTo>
                      <a:cubicBezTo>
                        <a:pt x="312" y="381"/>
                        <a:pt x="396" y="322"/>
                        <a:pt x="396" y="221"/>
                      </a:cubicBezTo>
                      <a:cubicBezTo>
                        <a:pt x="426" y="130"/>
                        <a:pt x="365" y="39"/>
                        <a:pt x="244" y="8"/>
                      </a:cubicBezTo>
                      <a:cubicBezTo>
                        <a:pt x="228" y="3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2"/>
                <p:cNvSpPr/>
                <p:nvPr/>
              </p:nvSpPr>
              <p:spPr>
                <a:xfrm>
                  <a:off x="-21367250" y="-4562275"/>
                  <a:ext cx="99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182" y="1"/>
                      </a:moveTo>
                      <a:cubicBezTo>
                        <a:pt x="92" y="1"/>
                        <a:pt x="26" y="55"/>
                        <a:pt x="1" y="13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244" y="373"/>
                        <a:pt x="366" y="312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2" y="3"/>
                        <a:pt x="202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2"/>
                <p:cNvSpPr/>
                <p:nvPr/>
              </p:nvSpPr>
              <p:spPr>
                <a:xfrm>
                  <a:off x="-21798100" y="-41775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2"/>
                <p:cNvSpPr/>
                <p:nvPr/>
              </p:nvSpPr>
              <p:spPr>
                <a:xfrm>
                  <a:off x="-21556450" y="-57118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2"/>
                <p:cNvSpPr/>
                <p:nvPr/>
              </p:nvSpPr>
              <p:spPr>
                <a:xfrm>
                  <a:off x="-21258575" y="-56008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2"/>
                <p:cNvSpPr/>
                <p:nvPr/>
              </p:nvSpPr>
              <p:spPr>
                <a:xfrm>
                  <a:off x="-21883975" y="-56251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2"/>
                <p:cNvSpPr/>
                <p:nvPr/>
              </p:nvSpPr>
              <p:spPr>
                <a:xfrm>
                  <a:off x="-21097475" y="-48371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2"/>
                <p:cNvSpPr/>
                <p:nvPr/>
              </p:nvSpPr>
              <p:spPr>
                <a:xfrm>
                  <a:off x="-20797325" y="-39161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2"/>
                <p:cNvSpPr/>
                <p:nvPr/>
              </p:nvSpPr>
              <p:spPr>
                <a:xfrm>
                  <a:off x="-20408250" y="-4223925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2"/>
                <p:cNvSpPr/>
                <p:nvPr/>
              </p:nvSpPr>
              <p:spPr>
                <a:xfrm>
                  <a:off x="-20152925" y="-4378175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2"/>
                <p:cNvSpPr/>
                <p:nvPr/>
              </p:nvSpPr>
              <p:spPr>
                <a:xfrm>
                  <a:off x="-19832250" y="-489947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2"/>
                <p:cNvSpPr/>
                <p:nvPr/>
              </p:nvSpPr>
              <p:spPr>
                <a:xfrm>
                  <a:off x="-20311750" y="-4324425"/>
                  <a:ext cx="10650" cy="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80" extrusionOk="0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2"/>
                <p:cNvSpPr/>
                <p:nvPr/>
              </p:nvSpPr>
              <p:spPr>
                <a:xfrm>
                  <a:off x="-21587600" y="-68577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2"/>
                <p:cNvSpPr/>
                <p:nvPr/>
              </p:nvSpPr>
              <p:spPr>
                <a:xfrm>
                  <a:off x="-21811025" y="-64823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2"/>
                <p:cNvSpPr/>
                <p:nvPr/>
              </p:nvSpPr>
              <p:spPr>
                <a:xfrm>
                  <a:off x="-21260100" y="-68151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9" name="Google Shape;5069;p32"/>
                <p:cNvSpPr/>
                <p:nvPr/>
              </p:nvSpPr>
              <p:spPr>
                <a:xfrm>
                  <a:off x="-21380925" y="-7017575"/>
                  <a:ext cx="10675" cy="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79" extrusionOk="0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0" name="Google Shape;5070;p32"/>
                <p:cNvSpPr/>
                <p:nvPr/>
              </p:nvSpPr>
              <p:spPr>
                <a:xfrm>
                  <a:off x="-21612675" y="-7233075"/>
                  <a:ext cx="99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2"/>
                <p:cNvSpPr/>
                <p:nvPr/>
              </p:nvSpPr>
              <p:spPr>
                <a:xfrm>
                  <a:off x="-22043550" y="-68478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2"/>
                <p:cNvSpPr/>
                <p:nvPr/>
              </p:nvSpPr>
              <p:spPr>
                <a:xfrm>
                  <a:off x="-21042775" y="-65864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2"/>
                <p:cNvSpPr/>
                <p:nvPr/>
              </p:nvSpPr>
              <p:spPr>
                <a:xfrm>
                  <a:off x="-20818600" y="-71555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2"/>
                <p:cNvSpPr/>
                <p:nvPr/>
              </p:nvSpPr>
              <p:spPr>
                <a:xfrm>
                  <a:off x="-20653700" y="-68941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2"/>
                <p:cNvSpPr/>
                <p:nvPr/>
              </p:nvSpPr>
              <p:spPr>
                <a:xfrm>
                  <a:off x="-20556425" y="-6995250"/>
                  <a:ext cx="99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2"/>
                <p:cNvSpPr/>
                <p:nvPr/>
              </p:nvSpPr>
              <p:spPr>
                <a:xfrm>
                  <a:off x="-20594425" y="-472090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4"/>
                        <a:pt x="61" y="366"/>
                        <a:pt x="183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2"/>
                <p:cNvSpPr/>
                <p:nvPr/>
              </p:nvSpPr>
              <p:spPr>
                <a:xfrm>
                  <a:off x="-20296550" y="-46099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2"/>
                <p:cNvSpPr/>
                <p:nvPr/>
              </p:nvSpPr>
              <p:spPr>
                <a:xfrm>
                  <a:off x="-19756275" y="-53075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2"/>
                <p:cNvSpPr/>
                <p:nvPr/>
              </p:nvSpPr>
              <p:spPr>
                <a:xfrm>
                  <a:off x="-20921950" y="-46342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183" y="366"/>
                      </a:cubicBezTo>
                      <a:cubicBezTo>
                        <a:pt x="305" y="366"/>
                        <a:pt x="365" y="274"/>
                        <a:pt x="365" y="183"/>
                      </a:cubicBezTo>
                      <a:cubicBezTo>
                        <a:pt x="365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2"/>
                <p:cNvSpPr/>
                <p:nvPr/>
              </p:nvSpPr>
              <p:spPr>
                <a:xfrm>
                  <a:off x="-22329275" y="-46730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2"/>
                <p:cNvSpPr/>
                <p:nvPr/>
              </p:nvSpPr>
              <p:spPr>
                <a:xfrm>
                  <a:off x="-22737325" y="-41266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2"/>
                <p:cNvSpPr/>
                <p:nvPr/>
              </p:nvSpPr>
              <p:spPr>
                <a:xfrm>
                  <a:off x="-21983525" y="-47019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2"/>
                <p:cNvSpPr/>
                <p:nvPr/>
              </p:nvSpPr>
              <p:spPr>
                <a:xfrm>
                  <a:off x="-22311025" y="-407270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2"/>
                <p:cNvSpPr/>
                <p:nvPr/>
              </p:nvSpPr>
              <p:spPr>
                <a:xfrm>
                  <a:off x="-22538225" y="-4856900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5" name="Google Shape;5085;p32"/>
                <p:cNvSpPr/>
                <p:nvPr/>
              </p:nvSpPr>
              <p:spPr>
                <a:xfrm>
                  <a:off x="-22618025" y="-52277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1" y="153"/>
                        <a:pt x="1" y="335"/>
                      </a:cubicBezTo>
                      <a:cubicBezTo>
                        <a:pt x="1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6" name="Google Shape;5086;p32"/>
                <p:cNvSpPr/>
                <p:nvPr/>
              </p:nvSpPr>
              <p:spPr>
                <a:xfrm>
                  <a:off x="-25415200" y="-4900225"/>
                  <a:ext cx="3347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2"/>
                <p:cNvSpPr/>
                <p:nvPr/>
              </p:nvSpPr>
              <p:spPr>
                <a:xfrm>
                  <a:off x="-26118850" y="-50149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2"/>
                <p:cNvSpPr/>
                <p:nvPr/>
              </p:nvSpPr>
              <p:spPr>
                <a:xfrm>
                  <a:off x="-25026125" y="-47695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2"/>
                <p:cNvSpPr/>
                <p:nvPr/>
              </p:nvSpPr>
              <p:spPr>
                <a:xfrm>
                  <a:off x="-26161400" y="-43341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2"/>
                <p:cNvSpPr/>
                <p:nvPr/>
              </p:nvSpPr>
              <p:spPr>
                <a:xfrm>
                  <a:off x="-26374925" y="-39237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2"/>
                <p:cNvSpPr/>
                <p:nvPr/>
              </p:nvSpPr>
              <p:spPr>
                <a:xfrm>
                  <a:off x="-25985875" y="-42322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2"/>
                <p:cNvSpPr/>
                <p:nvPr/>
              </p:nvSpPr>
              <p:spPr>
                <a:xfrm>
                  <a:off x="-25730550" y="-43865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2"/>
                <p:cNvSpPr/>
                <p:nvPr/>
              </p:nvSpPr>
              <p:spPr>
                <a:xfrm>
                  <a:off x="-25247250" y="-4747500"/>
                  <a:ext cx="9900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7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6" y="305"/>
                        <a:pt x="396" y="183"/>
                      </a:cubicBezTo>
                      <a:cubicBezTo>
                        <a:pt x="396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2"/>
                <p:cNvSpPr/>
                <p:nvPr/>
              </p:nvSpPr>
              <p:spPr>
                <a:xfrm>
                  <a:off x="-25330850" y="-50210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2"/>
                <p:cNvSpPr/>
                <p:nvPr/>
              </p:nvSpPr>
              <p:spPr>
                <a:xfrm>
                  <a:off x="-25757150" y="-40848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2"/>
                <p:cNvSpPr/>
                <p:nvPr/>
              </p:nvSpPr>
              <p:spPr>
                <a:xfrm>
                  <a:off x="-25910650" y="-36243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2"/>
                <p:cNvSpPr/>
                <p:nvPr/>
              </p:nvSpPr>
              <p:spPr>
                <a:xfrm>
                  <a:off x="-25360475" y="-387817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2"/>
                <p:cNvSpPr/>
                <p:nvPr/>
              </p:nvSpPr>
              <p:spPr>
                <a:xfrm>
                  <a:off x="-25889350" y="-4332775"/>
                  <a:ext cx="10650" cy="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79" extrusionOk="0">
                      <a:moveTo>
                        <a:pt x="197" y="0"/>
                      </a:moveTo>
                      <a:cubicBezTo>
                        <a:pt x="122" y="0"/>
                        <a:pt x="56" y="59"/>
                        <a:pt x="30" y="160"/>
                      </a:cubicBezTo>
                      <a:cubicBezTo>
                        <a:pt x="0" y="251"/>
                        <a:pt x="61" y="342"/>
                        <a:pt x="182" y="373"/>
                      </a:cubicBezTo>
                      <a:cubicBezTo>
                        <a:pt x="195" y="377"/>
                        <a:pt x="207" y="379"/>
                        <a:pt x="219" y="379"/>
                      </a:cubicBezTo>
                      <a:cubicBezTo>
                        <a:pt x="297" y="379"/>
                        <a:pt x="369" y="300"/>
                        <a:pt x="395" y="221"/>
                      </a:cubicBezTo>
                      <a:cubicBezTo>
                        <a:pt x="426" y="130"/>
                        <a:pt x="334" y="38"/>
                        <a:pt x="243" y="8"/>
                      </a:cubicBezTo>
                      <a:cubicBezTo>
                        <a:pt x="228" y="3"/>
                        <a:pt x="212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2"/>
                <p:cNvSpPr/>
                <p:nvPr/>
              </p:nvSpPr>
              <p:spPr>
                <a:xfrm>
                  <a:off x="-26010950" y="-36562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2"/>
                <p:cNvSpPr/>
                <p:nvPr/>
              </p:nvSpPr>
              <p:spPr>
                <a:xfrm>
                  <a:off x="-26172800" y="-47292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1" name="Google Shape;5101;p32"/>
                <p:cNvSpPr/>
                <p:nvPr/>
              </p:nvSpPr>
              <p:spPr>
                <a:xfrm>
                  <a:off x="-25874925" y="-4618300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2" name="Google Shape;5102;p32"/>
                <p:cNvSpPr/>
                <p:nvPr/>
              </p:nvSpPr>
              <p:spPr>
                <a:xfrm>
                  <a:off x="-25189500" y="-5108425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213" y="0"/>
                      </a:moveTo>
                      <a:cubicBezTo>
                        <a:pt x="92" y="0"/>
                        <a:pt x="0" y="91"/>
                        <a:pt x="0" y="182"/>
                      </a:cubicBezTo>
                      <a:cubicBezTo>
                        <a:pt x="0" y="304"/>
                        <a:pt x="92" y="365"/>
                        <a:pt x="213" y="365"/>
                      </a:cubicBezTo>
                      <a:cubicBezTo>
                        <a:pt x="304" y="365"/>
                        <a:pt x="396" y="304"/>
                        <a:pt x="396" y="182"/>
                      </a:cubicBezTo>
                      <a:cubicBezTo>
                        <a:pt x="396" y="9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2"/>
                <p:cNvSpPr/>
                <p:nvPr/>
              </p:nvSpPr>
              <p:spPr>
                <a:xfrm>
                  <a:off x="-20324675" y="-40347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2"/>
                <p:cNvSpPr/>
                <p:nvPr/>
              </p:nvSpPr>
              <p:spPr>
                <a:xfrm>
                  <a:off x="-20927275" y="-40795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2"/>
                <p:cNvSpPr/>
                <p:nvPr/>
              </p:nvSpPr>
              <p:spPr>
                <a:xfrm>
                  <a:off x="-20820875" y="-3793175"/>
                  <a:ext cx="16750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44" extrusionOk="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2"/>
                <p:cNvSpPr/>
                <p:nvPr/>
              </p:nvSpPr>
              <p:spPr>
                <a:xfrm>
                  <a:off x="-20752500" y="-39769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2"/>
                <p:cNvSpPr/>
                <p:nvPr/>
              </p:nvSpPr>
              <p:spPr>
                <a:xfrm>
                  <a:off x="-25766250" y="-3832575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2"/>
                <p:cNvSpPr/>
                <p:nvPr/>
              </p:nvSpPr>
              <p:spPr>
                <a:xfrm>
                  <a:off x="-24796625" y="-3594725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2"/>
                <p:cNvSpPr/>
                <p:nvPr/>
              </p:nvSpPr>
              <p:spPr>
                <a:xfrm>
                  <a:off x="-25374150" y="-3488550"/>
                  <a:ext cx="99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193" y="1"/>
                      </a:moveTo>
                      <a:cubicBezTo>
                        <a:pt x="113" y="1"/>
                        <a:pt x="31" y="55"/>
                        <a:pt x="31" y="130"/>
                      </a:cubicBezTo>
                      <a:cubicBezTo>
                        <a:pt x="0" y="252"/>
                        <a:pt x="61" y="343"/>
                        <a:pt x="183" y="373"/>
                      </a:cubicBezTo>
                      <a:cubicBezTo>
                        <a:pt x="274" y="373"/>
                        <a:pt x="365" y="312"/>
                        <a:pt x="395" y="221"/>
                      </a:cubicBezTo>
                      <a:cubicBezTo>
                        <a:pt x="395" y="130"/>
                        <a:pt x="335" y="8"/>
                        <a:pt x="243" y="8"/>
                      </a:cubicBezTo>
                      <a:cubicBezTo>
                        <a:pt x="227" y="3"/>
                        <a:pt x="21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2"/>
                <p:cNvSpPr/>
                <p:nvPr/>
              </p:nvSpPr>
              <p:spPr>
                <a:xfrm>
                  <a:off x="-25322475" y="-36836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2"/>
                <p:cNvSpPr/>
                <p:nvPr/>
              </p:nvSpPr>
              <p:spPr>
                <a:xfrm>
                  <a:off x="-24928850" y="-35605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2"/>
                <p:cNvSpPr/>
                <p:nvPr/>
              </p:nvSpPr>
              <p:spPr>
                <a:xfrm>
                  <a:off x="-24709250" y="-35301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2"/>
                <p:cNvSpPr/>
                <p:nvPr/>
              </p:nvSpPr>
              <p:spPr>
                <a:xfrm>
                  <a:off x="-23972925" y="-34952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2"/>
                <p:cNvSpPr/>
                <p:nvPr/>
              </p:nvSpPr>
              <p:spPr>
                <a:xfrm>
                  <a:off x="-20497175" y="-41319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2"/>
                <p:cNvSpPr/>
                <p:nvPr/>
              </p:nvSpPr>
              <p:spPr>
                <a:xfrm>
                  <a:off x="-20602800" y="-402862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2"/>
                <p:cNvSpPr/>
                <p:nvPr/>
              </p:nvSpPr>
              <p:spPr>
                <a:xfrm>
                  <a:off x="-20523750" y="-383030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7" name="Google Shape;5117;p32"/>
                <p:cNvSpPr/>
                <p:nvPr/>
              </p:nvSpPr>
              <p:spPr>
                <a:xfrm>
                  <a:off x="-19817825" y="-41342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8" name="Google Shape;5118;p32"/>
                <p:cNvSpPr/>
                <p:nvPr/>
              </p:nvSpPr>
              <p:spPr>
                <a:xfrm>
                  <a:off x="-20216000" y="-38310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9" name="Google Shape;5119;p32"/>
                <p:cNvSpPr/>
                <p:nvPr/>
              </p:nvSpPr>
              <p:spPr>
                <a:xfrm>
                  <a:off x="-20660550" y="-39480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2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0" name="Google Shape;5120;p32"/>
                <p:cNvSpPr/>
                <p:nvPr/>
              </p:nvSpPr>
              <p:spPr>
                <a:xfrm>
                  <a:off x="-21961475" y="-42839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1" name="Google Shape;5121;p32"/>
                <p:cNvSpPr/>
                <p:nvPr/>
              </p:nvSpPr>
              <p:spPr>
                <a:xfrm>
                  <a:off x="-20655225" y="-4078225"/>
                  <a:ext cx="9900" cy="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0" extrusionOk="0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1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5" y="300"/>
                        <a:pt x="365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2" name="Google Shape;5122;p32"/>
                <p:cNvSpPr/>
                <p:nvPr/>
              </p:nvSpPr>
              <p:spPr>
                <a:xfrm>
                  <a:off x="-21906775" y="-4414650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3" name="Google Shape;5123;p32"/>
                <p:cNvSpPr/>
                <p:nvPr/>
              </p:nvSpPr>
              <p:spPr>
                <a:xfrm>
                  <a:off x="-19730425" y="-4641875"/>
                  <a:ext cx="3420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3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2"/>
                <p:cNvSpPr/>
                <p:nvPr/>
              </p:nvSpPr>
              <p:spPr>
                <a:xfrm>
                  <a:off x="-19840625" y="-3619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2"/>
                <p:cNvSpPr/>
                <p:nvPr/>
              </p:nvSpPr>
              <p:spPr>
                <a:xfrm>
                  <a:off x="-21795050" y="-4384250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7"/>
                        <a:pt x="669" y="1337"/>
                      </a:cubicBezTo>
                      <a:cubicBezTo>
                        <a:pt x="1034" y="1337"/>
                        <a:pt x="1337" y="1034"/>
                        <a:pt x="1337" y="669"/>
                      </a:cubicBezTo>
                      <a:cubicBezTo>
                        <a:pt x="1337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2"/>
                <p:cNvSpPr/>
                <p:nvPr/>
              </p:nvSpPr>
              <p:spPr>
                <a:xfrm>
                  <a:off x="-20032100" y="-37794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2"/>
                <p:cNvSpPr/>
                <p:nvPr/>
              </p:nvSpPr>
              <p:spPr>
                <a:xfrm>
                  <a:off x="-21627125" y="-42315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2"/>
                <p:cNvSpPr/>
                <p:nvPr/>
              </p:nvSpPr>
              <p:spPr>
                <a:xfrm>
                  <a:off x="-21710725" y="-45050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2"/>
                <p:cNvSpPr/>
                <p:nvPr/>
              </p:nvSpPr>
              <p:spPr>
                <a:xfrm>
                  <a:off x="-20440175" y="-357877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2"/>
                <p:cNvSpPr/>
                <p:nvPr/>
              </p:nvSpPr>
              <p:spPr>
                <a:xfrm>
                  <a:off x="-25099825" y="-3980750"/>
                  <a:ext cx="342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3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2"/>
                <p:cNvSpPr/>
                <p:nvPr/>
              </p:nvSpPr>
              <p:spPr>
                <a:xfrm>
                  <a:off x="-24907575" y="-42718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2"/>
                <p:cNvSpPr/>
                <p:nvPr/>
              </p:nvSpPr>
              <p:spPr>
                <a:xfrm>
                  <a:off x="-25102125" y="-35818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2"/>
                <p:cNvSpPr/>
                <p:nvPr/>
              </p:nvSpPr>
              <p:spPr>
                <a:xfrm>
                  <a:off x="-22899175" y="-40278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2"/>
                <p:cNvSpPr/>
                <p:nvPr/>
              </p:nvSpPr>
              <p:spPr>
                <a:xfrm>
                  <a:off x="-24741925" y="-3932875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1" y="152"/>
                        <a:pt x="1" y="334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2"/>
                <p:cNvSpPr/>
                <p:nvPr/>
              </p:nvSpPr>
              <p:spPr>
                <a:xfrm>
                  <a:off x="-24352850" y="-42406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2"/>
                <p:cNvSpPr/>
                <p:nvPr/>
              </p:nvSpPr>
              <p:spPr>
                <a:xfrm>
                  <a:off x="-24124125" y="-4093975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2"/>
                <p:cNvSpPr/>
                <p:nvPr/>
              </p:nvSpPr>
              <p:spPr>
                <a:xfrm>
                  <a:off x="-24277625" y="-36342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8" name="Google Shape;5138;p32"/>
                <p:cNvSpPr/>
                <p:nvPr/>
              </p:nvSpPr>
              <p:spPr>
                <a:xfrm>
                  <a:off x="-23799650" y="-384625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9" name="Google Shape;5139;p32"/>
                <p:cNvSpPr/>
                <p:nvPr/>
              </p:nvSpPr>
              <p:spPr>
                <a:xfrm>
                  <a:off x="-24377925" y="-36654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2"/>
                <p:cNvSpPr/>
                <p:nvPr/>
              </p:nvSpPr>
              <p:spPr>
                <a:xfrm>
                  <a:off x="-23127925" y="-3723925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2"/>
                <p:cNvSpPr/>
                <p:nvPr/>
              </p:nvSpPr>
              <p:spPr>
                <a:xfrm>
                  <a:off x="-23669725" y="-3883500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2"/>
                <p:cNvSpPr/>
                <p:nvPr/>
              </p:nvSpPr>
              <p:spPr>
                <a:xfrm>
                  <a:off x="-23273800" y="-428092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2"/>
                <p:cNvSpPr/>
                <p:nvPr/>
              </p:nvSpPr>
              <p:spPr>
                <a:xfrm>
                  <a:off x="-22428800" y="-384855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2"/>
                <p:cNvSpPr/>
                <p:nvPr/>
              </p:nvSpPr>
              <p:spPr>
                <a:xfrm>
                  <a:off x="-23200100" y="-3886525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2"/>
                <p:cNvSpPr/>
                <p:nvPr/>
              </p:nvSpPr>
              <p:spPr>
                <a:xfrm>
                  <a:off x="-22885500" y="-40780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95" y="274"/>
                        <a:pt x="395" y="183"/>
                      </a:cubicBezTo>
                      <a:cubicBezTo>
                        <a:pt x="39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2"/>
                <p:cNvSpPr/>
                <p:nvPr/>
              </p:nvSpPr>
              <p:spPr>
                <a:xfrm>
                  <a:off x="-23469100" y="-3590925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2"/>
                <p:cNvSpPr/>
                <p:nvPr/>
              </p:nvSpPr>
              <p:spPr>
                <a:xfrm>
                  <a:off x="-24000275" y="-38622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48" name="Google Shape;5148;p32"/>
              <p:cNvGrpSpPr/>
              <p:nvPr/>
            </p:nvGrpSpPr>
            <p:grpSpPr>
              <a:xfrm flipH="1">
                <a:off x="276" y="80"/>
                <a:ext cx="9353198" cy="5143461"/>
                <a:chOff x="276" y="80"/>
                <a:chExt cx="9353198" cy="5143461"/>
              </a:xfrm>
            </p:grpSpPr>
            <p:sp>
              <p:nvSpPr>
                <p:cNvPr id="5149" name="Google Shape;5149;p32"/>
                <p:cNvSpPr/>
                <p:nvPr/>
              </p:nvSpPr>
              <p:spPr>
                <a:xfrm>
                  <a:off x="464536" y="309232"/>
                  <a:ext cx="46885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2"/>
                <p:cNvSpPr/>
                <p:nvPr/>
              </p:nvSpPr>
              <p:spPr>
                <a:xfrm>
                  <a:off x="1128697" y="450812"/>
                  <a:ext cx="45823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2"/>
                <p:cNvSpPr/>
                <p:nvPr/>
              </p:nvSpPr>
              <p:spPr>
                <a:xfrm>
                  <a:off x="1304" y="47958"/>
                  <a:ext cx="45857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2"/>
                <p:cNvSpPr/>
                <p:nvPr/>
              </p:nvSpPr>
              <p:spPr>
                <a:xfrm>
                  <a:off x="2801551" y="385228"/>
                  <a:ext cx="45823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2"/>
                <p:cNvSpPr/>
                <p:nvPr/>
              </p:nvSpPr>
              <p:spPr>
                <a:xfrm>
                  <a:off x="722693" y="147892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4" name="Google Shape;5154;p32"/>
                <p:cNvSpPr/>
                <p:nvPr/>
              </p:nvSpPr>
              <p:spPr>
                <a:xfrm>
                  <a:off x="1195309" y="89466"/>
                  <a:ext cx="22946" cy="2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3" extrusionOk="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5" name="Google Shape;5155;p32"/>
                <p:cNvSpPr/>
                <p:nvPr/>
              </p:nvSpPr>
              <p:spPr>
                <a:xfrm>
                  <a:off x="718549" y="792259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2"/>
                <p:cNvSpPr/>
                <p:nvPr/>
              </p:nvSpPr>
              <p:spPr>
                <a:xfrm>
                  <a:off x="420836" y="1199256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2"/>
                <p:cNvSpPr/>
                <p:nvPr/>
              </p:nvSpPr>
              <p:spPr>
                <a:xfrm>
                  <a:off x="2260235" y="55253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2"/>
                <p:cNvSpPr/>
                <p:nvPr/>
              </p:nvSpPr>
              <p:spPr>
                <a:xfrm>
                  <a:off x="452070" y="2012258"/>
                  <a:ext cx="45823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2"/>
                <p:cNvSpPr/>
                <p:nvPr/>
              </p:nvSpPr>
              <p:spPr>
                <a:xfrm>
                  <a:off x="278195" y="3216674"/>
                  <a:ext cx="45857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69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2"/>
                <p:cNvSpPr/>
                <p:nvPr/>
              </p:nvSpPr>
              <p:spPr>
                <a:xfrm>
                  <a:off x="276" y="1910235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2"/>
                <p:cNvSpPr/>
                <p:nvPr/>
              </p:nvSpPr>
              <p:spPr>
                <a:xfrm>
                  <a:off x="52333" y="912982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2"/>
                <p:cNvSpPr/>
                <p:nvPr/>
              </p:nvSpPr>
              <p:spPr>
                <a:xfrm>
                  <a:off x="629026" y="1801978"/>
                  <a:ext cx="13562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2"/>
                <p:cNvSpPr/>
                <p:nvPr/>
              </p:nvSpPr>
              <p:spPr>
                <a:xfrm>
                  <a:off x="19010" y="3106328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2"/>
                <p:cNvSpPr/>
                <p:nvPr/>
              </p:nvSpPr>
              <p:spPr>
                <a:xfrm>
                  <a:off x="492653" y="3066773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2"/>
                <p:cNvSpPr/>
                <p:nvPr/>
              </p:nvSpPr>
              <p:spPr>
                <a:xfrm>
                  <a:off x="568648" y="3566444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2"/>
                <p:cNvSpPr/>
                <p:nvPr/>
              </p:nvSpPr>
              <p:spPr>
                <a:xfrm>
                  <a:off x="3313688" y="309232"/>
                  <a:ext cx="45857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2"/>
                <p:cNvSpPr/>
                <p:nvPr/>
              </p:nvSpPr>
              <p:spPr>
                <a:xfrm>
                  <a:off x="4561838" y="291526"/>
                  <a:ext cx="45823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2"/>
                <p:cNvSpPr/>
                <p:nvPr/>
              </p:nvSpPr>
              <p:spPr>
                <a:xfrm>
                  <a:off x="2849429" y="47958"/>
                  <a:ext cx="46885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2"/>
                <p:cNvSpPr/>
                <p:nvPr/>
              </p:nvSpPr>
              <p:spPr>
                <a:xfrm>
                  <a:off x="5650703" y="385228"/>
                  <a:ext cx="45823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0" name="Google Shape;5170;p32"/>
                <p:cNvSpPr/>
                <p:nvPr/>
              </p:nvSpPr>
              <p:spPr>
                <a:xfrm>
                  <a:off x="3571846" y="148920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1" name="Google Shape;5171;p32"/>
                <p:cNvSpPr/>
                <p:nvPr/>
              </p:nvSpPr>
              <p:spPr>
                <a:xfrm>
                  <a:off x="4044461" y="89603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2"/>
                <p:cNvSpPr/>
                <p:nvPr/>
              </p:nvSpPr>
              <p:spPr>
                <a:xfrm>
                  <a:off x="5109387" y="55253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2"/>
                <p:cNvSpPr/>
                <p:nvPr/>
              </p:nvSpPr>
              <p:spPr>
                <a:xfrm>
                  <a:off x="1129725" y="314438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2"/>
                <p:cNvSpPr/>
                <p:nvPr/>
              </p:nvSpPr>
              <p:spPr>
                <a:xfrm>
                  <a:off x="8110530" y="330055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2"/>
                <p:cNvSpPr/>
                <p:nvPr/>
              </p:nvSpPr>
              <p:spPr>
                <a:xfrm>
                  <a:off x="8873564" y="97925"/>
                  <a:ext cx="22912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2"/>
                <p:cNvSpPr/>
                <p:nvPr/>
              </p:nvSpPr>
              <p:spPr>
                <a:xfrm>
                  <a:off x="8815275" y="1030622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2"/>
                <p:cNvSpPr/>
                <p:nvPr/>
              </p:nvSpPr>
              <p:spPr>
                <a:xfrm>
                  <a:off x="8521705" y="1592760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2"/>
                <p:cNvSpPr/>
                <p:nvPr/>
              </p:nvSpPr>
              <p:spPr>
                <a:xfrm>
                  <a:off x="9054699" y="1170112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2"/>
                <p:cNvSpPr/>
                <p:nvPr/>
              </p:nvSpPr>
              <p:spPr>
                <a:xfrm>
                  <a:off x="9187922" y="1032437"/>
                  <a:ext cx="13562" cy="1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0" extrusionOk="0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2"/>
                <p:cNvSpPr/>
                <p:nvPr/>
              </p:nvSpPr>
              <p:spPr>
                <a:xfrm>
                  <a:off x="8799658" y="489306"/>
                  <a:ext cx="12500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2"/>
                <p:cNvSpPr/>
                <p:nvPr/>
              </p:nvSpPr>
              <p:spPr>
                <a:xfrm>
                  <a:off x="9207717" y="641296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2"/>
                <p:cNvSpPr/>
                <p:nvPr/>
              </p:nvSpPr>
              <p:spPr>
                <a:xfrm>
                  <a:off x="8350981" y="608008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2"/>
                <p:cNvSpPr/>
                <p:nvPr/>
              </p:nvSpPr>
              <p:spPr>
                <a:xfrm>
                  <a:off x="9061960" y="2302711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2"/>
                <p:cNvSpPr/>
                <p:nvPr/>
              </p:nvSpPr>
              <p:spPr>
                <a:xfrm>
                  <a:off x="8768424" y="2864815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2"/>
                <p:cNvSpPr/>
                <p:nvPr/>
              </p:nvSpPr>
              <p:spPr>
                <a:xfrm>
                  <a:off x="8461327" y="3144857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6" name="Google Shape;5186;p32"/>
                <p:cNvSpPr/>
                <p:nvPr/>
              </p:nvSpPr>
              <p:spPr>
                <a:xfrm>
                  <a:off x="4773145" y="353994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7" name="Google Shape;5187;p32"/>
                <p:cNvSpPr/>
                <p:nvPr/>
              </p:nvSpPr>
              <p:spPr>
                <a:xfrm>
                  <a:off x="7493219" y="249881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2"/>
                <p:cNvSpPr/>
                <p:nvPr/>
              </p:nvSpPr>
              <p:spPr>
                <a:xfrm>
                  <a:off x="6829091" y="600713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2"/>
                <p:cNvSpPr/>
                <p:nvPr/>
              </p:nvSpPr>
              <p:spPr>
                <a:xfrm>
                  <a:off x="2440308" y="238443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2"/>
                <p:cNvSpPr/>
                <p:nvPr/>
              </p:nvSpPr>
              <p:spPr>
                <a:xfrm>
                  <a:off x="9306589" y="1225285"/>
                  <a:ext cx="46885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2"/>
                <p:cNvSpPr/>
                <p:nvPr/>
              </p:nvSpPr>
              <p:spPr>
                <a:xfrm>
                  <a:off x="7383935" y="536156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2"/>
                <p:cNvSpPr/>
                <p:nvPr/>
              </p:nvSpPr>
              <p:spPr>
                <a:xfrm>
                  <a:off x="7240266" y="135392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2"/>
                <p:cNvSpPr/>
                <p:nvPr/>
              </p:nvSpPr>
              <p:spPr>
                <a:xfrm>
                  <a:off x="5949444" y="4811443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2"/>
                <p:cNvSpPr/>
                <p:nvPr/>
              </p:nvSpPr>
              <p:spPr>
                <a:xfrm>
                  <a:off x="6345037" y="4699008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2"/>
                <p:cNvSpPr/>
                <p:nvPr/>
              </p:nvSpPr>
              <p:spPr>
                <a:xfrm>
                  <a:off x="8638284" y="1547999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2"/>
                <p:cNvSpPr/>
                <p:nvPr/>
              </p:nvSpPr>
              <p:spPr>
                <a:xfrm>
                  <a:off x="8616434" y="2655597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2"/>
                <p:cNvSpPr/>
                <p:nvPr/>
              </p:nvSpPr>
              <p:spPr>
                <a:xfrm>
                  <a:off x="6724979" y="4687570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2"/>
                <p:cNvSpPr/>
                <p:nvPr/>
              </p:nvSpPr>
              <p:spPr>
                <a:xfrm>
                  <a:off x="8660168" y="3911008"/>
                  <a:ext cx="125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2"/>
                <p:cNvSpPr/>
                <p:nvPr/>
              </p:nvSpPr>
              <p:spPr>
                <a:xfrm>
                  <a:off x="9099461" y="3196879"/>
                  <a:ext cx="12500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2"/>
                <p:cNvSpPr/>
                <p:nvPr/>
              </p:nvSpPr>
              <p:spPr>
                <a:xfrm>
                  <a:off x="8442593" y="3984640"/>
                  <a:ext cx="14589" cy="1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80" extrusionOk="0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2"/>
                <p:cNvSpPr/>
                <p:nvPr/>
              </p:nvSpPr>
              <p:spPr>
                <a:xfrm>
                  <a:off x="6694807" y="514306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2" name="Google Shape;5202;p32"/>
                <p:cNvSpPr/>
                <p:nvPr/>
              </p:nvSpPr>
              <p:spPr>
                <a:xfrm>
                  <a:off x="7143449" y="572596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32"/>
                <p:cNvSpPr/>
                <p:nvPr/>
              </p:nvSpPr>
              <p:spPr>
                <a:xfrm>
                  <a:off x="6977931" y="295294"/>
                  <a:ext cx="14624" cy="12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79" extrusionOk="0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2"/>
                <p:cNvSpPr/>
                <p:nvPr/>
              </p:nvSpPr>
              <p:spPr>
                <a:xfrm>
                  <a:off x="6660456" y="80"/>
                  <a:ext cx="13562" cy="1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2"/>
                <p:cNvSpPr/>
                <p:nvPr/>
              </p:nvSpPr>
              <p:spPr>
                <a:xfrm>
                  <a:off x="6070201" y="527834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2"/>
                <p:cNvSpPr/>
                <p:nvPr/>
              </p:nvSpPr>
              <p:spPr>
                <a:xfrm>
                  <a:off x="7748260" y="106247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2"/>
                <p:cNvSpPr/>
                <p:nvPr/>
              </p:nvSpPr>
              <p:spPr>
                <a:xfrm>
                  <a:off x="7974156" y="464339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2"/>
                <p:cNvSpPr/>
                <p:nvPr/>
              </p:nvSpPr>
              <p:spPr>
                <a:xfrm>
                  <a:off x="8107413" y="325877"/>
                  <a:ext cx="13562" cy="1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2"/>
                <p:cNvSpPr/>
                <p:nvPr/>
              </p:nvSpPr>
              <p:spPr>
                <a:xfrm>
                  <a:off x="8463416" y="3593499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2"/>
                <p:cNvSpPr/>
                <p:nvPr/>
              </p:nvSpPr>
              <p:spPr>
                <a:xfrm>
                  <a:off x="9203539" y="2637891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2"/>
                <p:cNvSpPr/>
                <p:nvPr/>
              </p:nvSpPr>
              <p:spPr>
                <a:xfrm>
                  <a:off x="487447" y="3038655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2"/>
                <p:cNvSpPr/>
                <p:nvPr/>
              </p:nvSpPr>
              <p:spPr>
                <a:xfrm>
                  <a:off x="429158" y="3971386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2"/>
                <p:cNvSpPr/>
                <p:nvPr/>
              </p:nvSpPr>
              <p:spPr>
                <a:xfrm>
                  <a:off x="136650" y="4533490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2"/>
                <p:cNvSpPr/>
                <p:nvPr/>
              </p:nvSpPr>
              <p:spPr>
                <a:xfrm>
                  <a:off x="669610" y="4110876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2"/>
                <p:cNvSpPr/>
                <p:nvPr/>
              </p:nvSpPr>
              <p:spPr>
                <a:xfrm>
                  <a:off x="772660" y="4943638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2"/>
                <p:cNvSpPr/>
                <p:nvPr/>
              </p:nvSpPr>
              <p:spPr>
                <a:xfrm>
                  <a:off x="1526345" y="4595958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2"/>
                <p:cNvSpPr/>
                <p:nvPr/>
              </p:nvSpPr>
              <p:spPr>
                <a:xfrm>
                  <a:off x="635259" y="4899939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8" name="Google Shape;5218;p32"/>
                <p:cNvSpPr/>
                <p:nvPr/>
              </p:nvSpPr>
              <p:spPr>
                <a:xfrm>
                  <a:off x="413541" y="3430070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9" name="Google Shape;5219;p32"/>
                <p:cNvSpPr/>
                <p:nvPr/>
              </p:nvSpPr>
              <p:spPr>
                <a:xfrm>
                  <a:off x="8424888" y="4381534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2"/>
                <p:cNvSpPr/>
                <p:nvPr/>
              </p:nvSpPr>
              <p:spPr>
                <a:xfrm>
                  <a:off x="7745143" y="4712399"/>
                  <a:ext cx="22946" cy="22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44" extrusionOk="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2"/>
                <p:cNvSpPr/>
                <p:nvPr/>
              </p:nvSpPr>
              <p:spPr>
                <a:xfrm>
                  <a:off x="970474" y="4658425"/>
                  <a:ext cx="22912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2"/>
                <p:cNvSpPr/>
                <p:nvPr/>
              </p:nvSpPr>
              <p:spPr>
                <a:xfrm>
                  <a:off x="2298763" y="4984256"/>
                  <a:ext cx="125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2"/>
                <p:cNvSpPr/>
                <p:nvPr/>
              </p:nvSpPr>
              <p:spPr>
                <a:xfrm>
                  <a:off x="1578401" y="4862437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2"/>
                <p:cNvSpPr/>
                <p:nvPr/>
              </p:nvSpPr>
              <p:spPr>
                <a:xfrm>
                  <a:off x="2117628" y="5031072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2"/>
                <p:cNvSpPr/>
                <p:nvPr/>
              </p:nvSpPr>
              <p:spPr>
                <a:xfrm>
                  <a:off x="2418458" y="5072717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2"/>
                <p:cNvSpPr/>
                <p:nvPr/>
              </p:nvSpPr>
              <p:spPr>
                <a:xfrm>
                  <a:off x="3427150" y="5120595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2"/>
                <p:cNvSpPr/>
                <p:nvPr/>
              </p:nvSpPr>
              <p:spPr>
                <a:xfrm>
                  <a:off x="8152175" y="4661542"/>
                  <a:ext cx="12500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2"/>
                <p:cNvSpPr/>
                <p:nvPr/>
              </p:nvSpPr>
              <p:spPr>
                <a:xfrm>
                  <a:off x="9119221" y="4245161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2"/>
                <p:cNvSpPr/>
                <p:nvPr/>
              </p:nvSpPr>
              <p:spPr>
                <a:xfrm>
                  <a:off x="8573761" y="4660514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2"/>
                <p:cNvSpPr/>
                <p:nvPr/>
              </p:nvSpPr>
              <p:spPr>
                <a:xfrm>
                  <a:off x="9238951" y="3549765"/>
                  <a:ext cx="46851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3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2"/>
                <p:cNvSpPr/>
                <p:nvPr/>
              </p:nvSpPr>
              <p:spPr>
                <a:xfrm>
                  <a:off x="9087988" y="4949906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2"/>
                <p:cNvSpPr/>
                <p:nvPr/>
              </p:nvSpPr>
              <p:spPr>
                <a:xfrm>
                  <a:off x="8825686" y="4731270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2"/>
                <p:cNvSpPr/>
                <p:nvPr/>
              </p:nvSpPr>
              <p:spPr>
                <a:xfrm>
                  <a:off x="8266664" y="5006106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4" name="Google Shape;5234;p32"/>
                <p:cNvSpPr/>
                <p:nvPr/>
              </p:nvSpPr>
              <p:spPr>
                <a:xfrm>
                  <a:off x="1880259" y="5001928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5" name="Google Shape;5235;p32"/>
                <p:cNvSpPr/>
                <p:nvPr/>
              </p:nvSpPr>
              <p:spPr>
                <a:xfrm>
                  <a:off x="3009741" y="4930111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2"/>
                <p:cNvSpPr/>
                <p:nvPr/>
              </p:nvSpPr>
              <p:spPr>
                <a:xfrm>
                  <a:off x="3664519" y="4639692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2"/>
                <p:cNvSpPr/>
                <p:nvPr/>
              </p:nvSpPr>
              <p:spPr>
                <a:xfrm>
                  <a:off x="2872340" y="4887438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2"/>
                <p:cNvSpPr/>
                <p:nvPr/>
              </p:nvSpPr>
              <p:spPr>
                <a:xfrm>
                  <a:off x="4584715" y="4807265"/>
                  <a:ext cx="45857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2"/>
                <p:cNvSpPr/>
                <p:nvPr/>
              </p:nvSpPr>
              <p:spPr>
                <a:xfrm>
                  <a:off x="3842504" y="4588663"/>
                  <a:ext cx="45857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2"/>
                <p:cNvSpPr/>
                <p:nvPr/>
              </p:nvSpPr>
              <p:spPr>
                <a:xfrm>
                  <a:off x="5542447" y="4636541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2"/>
                <p:cNvSpPr/>
                <p:nvPr/>
              </p:nvSpPr>
              <p:spPr>
                <a:xfrm>
                  <a:off x="4485843" y="4584519"/>
                  <a:ext cx="13562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2"/>
                <p:cNvSpPr/>
                <p:nvPr/>
              </p:nvSpPr>
              <p:spPr>
                <a:xfrm>
                  <a:off x="4117340" y="4989461"/>
                  <a:ext cx="22912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2"/>
                <p:cNvSpPr/>
                <p:nvPr/>
              </p:nvSpPr>
              <p:spPr>
                <a:xfrm>
                  <a:off x="3389683" y="4617808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44" name="Google Shape;5244;p32"/>
            <p:cNvGrpSpPr/>
            <p:nvPr/>
          </p:nvGrpSpPr>
          <p:grpSpPr>
            <a:xfrm flipH="1">
              <a:off x="76476" y="76280"/>
              <a:ext cx="9353198" cy="5143461"/>
              <a:chOff x="276" y="80"/>
              <a:chExt cx="9353198" cy="5143461"/>
            </a:xfrm>
          </p:grpSpPr>
          <p:grpSp>
            <p:nvGrpSpPr>
              <p:cNvPr id="5245" name="Google Shape;5245;p32"/>
              <p:cNvGrpSpPr/>
              <p:nvPr/>
            </p:nvGrpSpPr>
            <p:grpSpPr>
              <a:xfrm>
                <a:off x="276" y="80"/>
                <a:ext cx="9353198" cy="5143461"/>
                <a:chOff x="-26474475" y="-7233075"/>
                <a:chExt cx="6827650" cy="3754625"/>
              </a:xfrm>
            </p:grpSpPr>
            <p:sp>
              <p:nvSpPr>
                <p:cNvPr id="5246" name="Google Shape;5246;p32"/>
                <p:cNvSpPr/>
                <p:nvPr/>
              </p:nvSpPr>
              <p:spPr>
                <a:xfrm>
                  <a:off x="-26135575" y="-7007400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2"/>
                <p:cNvSpPr/>
                <p:nvPr/>
              </p:nvSpPr>
              <p:spPr>
                <a:xfrm>
                  <a:off x="-25650750" y="-6904050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2"/>
                <p:cNvSpPr/>
                <p:nvPr/>
              </p:nvSpPr>
              <p:spPr>
                <a:xfrm>
                  <a:off x="-26473725" y="-7198125"/>
                  <a:ext cx="3347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2"/>
                <p:cNvSpPr/>
                <p:nvPr/>
              </p:nvSpPr>
              <p:spPr>
                <a:xfrm>
                  <a:off x="-24429600" y="-6951925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0" name="Google Shape;5250;p32"/>
                <p:cNvSpPr/>
                <p:nvPr/>
              </p:nvSpPr>
              <p:spPr>
                <a:xfrm>
                  <a:off x="-25947125" y="-7125175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1" name="Google Shape;5251;p32"/>
                <p:cNvSpPr/>
                <p:nvPr/>
              </p:nvSpPr>
              <p:spPr>
                <a:xfrm>
                  <a:off x="-25602125" y="-7167825"/>
                  <a:ext cx="16750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3" extrusionOk="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2"/>
                <p:cNvSpPr/>
                <p:nvPr/>
              </p:nvSpPr>
              <p:spPr>
                <a:xfrm>
                  <a:off x="-25950150" y="-6654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2"/>
                <p:cNvSpPr/>
                <p:nvPr/>
              </p:nvSpPr>
              <p:spPr>
                <a:xfrm>
                  <a:off x="-25775375" y="-65529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2"/>
                <p:cNvSpPr/>
                <p:nvPr/>
              </p:nvSpPr>
              <p:spPr>
                <a:xfrm>
                  <a:off x="-25520050" y="-67072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2"/>
                <p:cNvSpPr/>
                <p:nvPr/>
              </p:nvSpPr>
              <p:spPr>
                <a:xfrm>
                  <a:off x="-25625675" y="-66039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2"/>
                <p:cNvSpPr/>
                <p:nvPr/>
              </p:nvSpPr>
              <p:spPr>
                <a:xfrm>
                  <a:off x="-25683425" y="-65233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91" y="1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2"/>
                <p:cNvSpPr/>
                <p:nvPr/>
              </p:nvSpPr>
              <p:spPr>
                <a:xfrm>
                  <a:off x="-25678100" y="-665330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2"/>
                <p:cNvSpPr/>
                <p:nvPr/>
              </p:nvSpPr>
              <p:spPr>
                <a:xfrm>
                  <a:off x="-26167475" y="-63577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2"/>
                <p:cNvSpPr/>
                <p:nvPr/>
              </p:nvSpPr>
              <p:spPr>
                <a:xfrm>
                  <a:off x="-24824750" y="-7192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2"/>
                <p:cNvSpPr/>
                <p:nvPr/>
              </p:nvSpPr>
              <p:spPr>
                <a:xfrm>
                  <a:off x="-26144675" y="-576422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2"/>
                <p:cNvSpPr/>
                <p:nvPr/>
              </p:nvSpPr>
              <p:spPr>
                <a:xfrm>
                  <a:off x="-26271600" y="-4885025"/>
                  <a:ext cx="3347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69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2"/>
                <p:cNvSpPr/>
                <p:nvPr/>
              </p:nvSpPr>
              <p:spPr>
                <a:xfrm>
                  <a:off x="-24931150" y="-6175325"/>
                  <a:ext cx="34225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6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65"/>
                        <a:pt x="305" y="1368"/>
                        <a:pt x="670" y="1368"/>
                      </a:cubicBezTo>
                      <a:cubicBezTo>
                        <a:pt x="1065" y="1368"/>
                        <a:pt x="1369" y="1065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2"/>
                <p:cNvSpPr/>
                <p:nvPr/>
              </p:nvSpPr>
              <p:spPr>
                <a:xfrm>
                  <a:off x="-23811825" y="-6630500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274" y="1"/>
                        <a:pt x="1" y="305"/>
                        <a:pt x="1" y="669"/>
                      </a:cubicBezTo>
                      <a:cubicBezTo>
                        <a:pt x="1" y="1034"/>
                        <a:pt x="274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2"/>
                <p:cNvSpPr/>
                <p:nvPr/>
              </p:nvSpPr>
              <p:spPr>
                <a:xfrm>
                  <a:off x="-25250300" y="-65947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69" y="517"/>
                        <a:pt x="669" y="335"/>
                      </a:cubicBezTo>
                      <a:cubicBezTo>
                        <a:pt x="669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2"/>
                <p:cNvSpPr/>
                <p:nvPr/>
              </p:nvSpPr>
              <p:spPr>
                <a:xfrm>
                  <a:off x="-26474475" y="-58387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6" name="Google Shape;5266;p32"/>
                <p:cNvSpPr/>
                <p:nvPr/>
              </p:nvSpPr>
              <p:spPr>
                <a:xfrm>
                  <a:off x="-25328550" y="-612212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7" name="Google Shape;5267;p32"/>
                <p:cNvSpPr/>
                <p:nvPr/>
              </p:nvSpPr>
              <p:spPr>
                <a:xfrm>
                  <a:off x="-25074000" y="-55636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2"/>
                <p:cNvSpPr/>
                <p:nvPr/>
              </p:nvSpPr>
              <p:spPr>
                <a:xfrm>
                  <a:off x="-25676600" y="-56092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2"/>
                <p:cNvSpPr/>
                <p:nvPr/>
              </p:nvSpPr>
              <p:spPr>
                <a:xfrm>
                  <a:off x="-26436475" y="-65666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2"/>
                <p:cNvSpPr/>
                <p:nvPr/>
              </p:nvSpPr>
              <p:spPr>
                <a:xfrm>
                  <a:off x="-25570200" y="-532272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2"/>
                <p:cNvSpPr/>
                <p:nvPr/>
              </p:nvSpPr>
              <p:spPr>
                <a:xfrm>
                  <a:off x="-25501825" y="-55066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2"/>
                <p:cNvSpPr/>
                <p:nvPr/>
              </p:nvSpPr>
              <p:spPr>
                <a:xfrm>
                  <a:off x="-25246500" y="-56608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2"/>
                <p:cNvSpPr/>
                <p:nvPr/>
              </p:nvSpPr>
              <p:spPr>
                <a:xfrm>
                  <a:off x="-24762450" y="-60218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2"/>
                <p:cNvSpPr/>
                <p:nvPr/>
              </p:nvSpPr>
              <p:spPr>
                <a:xfrm>
                  <a:off x="-25352125" y="-55575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2"/>
                <p:cNvSpPr/>
                <p:nvPr/>
              </p:nvSpPr>
              <p:spPr>
                <a:xfrm>
                  <a:off x="-25273100" y="-53599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2"/>
                <p:cNvSpPr/>
                <p:nvPr/>
              </p:nvSpPr>
              <p:spPr>
                <a:xfrm>
                  <a:off x="-24965325" y="-536072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2"/>
                <p:cNvSpPr/>
                <p:nvPr/>
              </p:nvSpPr>
              <p:spPr>
                <a:xfrm>
                  <a:off x="-24316375" y="-5587175"/>
                  <a:ext cx="9900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7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2" y="396"/>
                      </a:cubicBezTo>
                      <a:cubicBezTo>
                        <a:pt x="304" y="396"/>
                        <a:pt x="395" y="305"/>
                        <a:pt x="395" y="214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2"/>
                <p:cNvSpPr/>
                <p:nvPr/>
              </p:nvSpPr>
              <p:spPr>
                <a:xfrm>
                  <a:off x="-25409875" y="-54777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2"/>
                <p:cNvSpPr/>
                <p:nvPr/>
              </p:nvSpPr>
              <p:spPr>
                <a:xfrm>
                  <a:off x="-24947850" y="-511147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2"/>
                <p:cNvSpPr/>
                <p:nvPr/>
              </p:nvSpPr>
              <p:spPr>
                <a:xfrm>
                  <a:off x="-25404550" y="-5607675"/>
                  <a:ext cx="99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44" y="0"/>
                      </a:moveTo>
                      <a:cubicBezTo>
                        <a:pt x="122" y="0"/>
                        <a:pt x="31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4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2"/>
                <p:cNvSpPr/>
                <p:nvPr/>
              </p:nvSpPr>
              <p:spPr>
                <a:xfrm>
                  <a:off x="-25526900" y="-49306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2" name="Google Shape;5282;p32"/>
                <p:cNvSpPr/>
                <p:nvPr/>
              </p:nvSpPr>
              <p:spPr>
                <a:xfrm>
                  <a:off x="-25688000" y="-60043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3" name="Google Shape;5283;p32"/>
                <p:cNvSpPr/>
                <p:nvPr/>
              </p:nvSpPr>
              <p:spPr>
                <a:xfrm>
                  <a:off x="-25390125" y="-589340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6" y="304"/>
                        <a:pt x="366" y="21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2"/>
                <p:cNvSpPr/>
                <p:nvPr/>
              </p:nvSpPr>
              <p:spPr>
                <a:xfrm>
                  <a:off x="-26015500" y="-5917725"/>
                  <a:ext cx="990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2"/>
                <p:cNvSpPr/>
                <p:nvPr/>
              </p:nvSpPr>
              <p:spPr>
                <a:xfrm>
                  <a:off x="-26460800" y="-49655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2"/>
                <p:cNvSpPr/>
                <p:nvPr/>
              </p:nvSpPr>
              <p:spPr>
                <a:xfrm>
                  <a:off x="-26115050" y="-49944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2"/>
                <p:cNvSpPr/>
                <p:nvPr/>
              </p:nvSpPr>
              <p:spPr>
                <a:xfrm>
                  <a:off x="-25893925" y="-53113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2"/>
                <p:cNvSpPr/>
                <p:nvPr/>
              </p:nvSpPr>
              <p:spPr>
                <a:xfrm>
                  <a:off x="-26059575" y="-46297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2"/>
                <p:cNvSpPr/>
                <p:nvPr/>
              </p:nvSpPr>
              <p:spPr>
                <a:xfrm>
                  <a:off x="-24055750" y="-7007400"/>
                  <a:ext cx="3347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2"/>
                <p:cNvSpPr/>
                <p:nvPr/>
              </p:nvSpPr>
              <p:spPr>
                <a:xfrm>
                  <a:off x="-23144625" y="-702032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2"/>
                <p:cNvSpPr/>
                <p:nvPr/>
              </p:nvSpPr>
              <p:spPr>
                <a:xfrm>
                  <a:off x="-24394650" y="-7198125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2"/>
                <p:cNvSpPr/>
                <p:nvPr/>
              </p:nvSpPr>
              <p:spPr>
                <a:xfrm>
                  <a:off x="-22349775" y="-6951925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2"/>
                <p:cNvSpPr/>
                <p:nvPr/>
              </p:nvSpPr>
              <p:spPr>
                <a:xfrm>
                  <a:off x="-23867300" y="-71244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2"/>
                <p:cNvSpPr/>
                <p:nvPr/>
              </p:nvSpPr>
              <p:spPr>
                <a:xfrm>
                  <a:off x="-23522300" y="-7167725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2"/>
                <p:cNvSpPr/>
                <p:nvPr/>
              </p:nvSpPr>
              <p:spPr>
                <a:xfrm>
                  <a:off x="-23870325" y="-6654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2"/>
                <p:cNvSpPr/>
                <p:nvPr/>
              </p:nvSpPr>
              <p:spPr>
                <a:xfrm>
                  <a:off x="-24111225" y="-61198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2"/>
                <p:cNvSpPr/>
                <p:nvPr/>
              </p:nvSpPr>
              <p:spPr>
                <a:xfrm>
                  <a:off x="-23440225" y="-67072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8" name="Google Shape;5298;p32"/>
                <p:cNvSpPr/>
                <p:nvPr/>
              </p:nvSpPr>
              <p:spPr>
                <a:xfrm>
                  <a:off x="-23545850" y="-66039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9" name="Google Shape;5299;p32"/>
                <p:cNvSpPr/>
                <p:nvPr/>
              </p:nvSpPr>
              <p:spPr>
                <a:xfrm>
                  <a:off x="-23603600" y="-65233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61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2"/>
                <p:cNvSpPr/>
                <p:nvPr/>
              </p:nvSpPr>
              <p:spPr>
                <a:xfrm>
                  <a:off x="-24799675" y="-65993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2"/>
                <p:cNvSpPr/>
                <p:nvPr/>
              </p:nvSpPr>
              <p:spPr>
                <a:xfrm>
                  <a:off x="-24088425" y="-63577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2"/>
                <p:cNvSpPr/>
                <p:nvPr/>
              </p:nvSpPr>
              <p:spPr>
                <a:xfrm>
                  <a:off x="-22744925" y="-7192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2"/>
                <p:cNvSpPr/>
                <p:nvPr/>
              </p:nvSpPr>
              <p:spPr>
                <a:xfrm>
                  <a:off x="-24051950" y="-5271800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3"/>
                        <a:pt x="305" y="1337"/>
                        <a:pt x="670" y="1337"/>
                      </a:cubicBezTo>
                      <a:cubicBezTo>
                        <a:pt x="1065" y="1337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2"/>
                <p:cNvSpPr/>
                <p:nvPr/>
              </p:nvSpPr>
              <p:spPr>
                <a:xfrm>
                  <a:off x="-24448600" y="-5201150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2"/>
                <p:cNvSpPr/>
                <p:nvPr/>
              </p:nvSpPr>
              <p:spPr>
                <a:xfrm>
                  <a:off x="-25061850" y="-4521800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700" y="0"/>
                      </a:moveTo>
                      <a:cubicBezTo>
                        <a:pt x="305" y="0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70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2"/>
                <p:cNvSpPr/>
                <p:nvPr/>
              </p:nvSpPr>
              <p:spPr>
                <a:xfrm>
                  <a:off x="-21732750" y="-66305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669"/>
                      </a:cubicBezTo>
                      <a:cubicBezTo>
                        <a:pt x="1" y="1034"/>
                        <a:pt x="304" y="1338"/>
                        <a:pt x="66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2"/>
                <p:cNvSpPr/>
                <p:nvPr/>
              </p:nvSpPr>
              <p:spPr>
                <a:xfrm>
                  <a:off x="-22994175" y="-66517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2"/>
                <p:cNvSpPr/>
                <p:nvPr/>
              </p:nvSpPr>
              <p:spPr>
                <a:xfrm>
                  <a:off x="-24394650" y="-58387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2"/>
                <p:cNvSpPr/>
                <p:nvPr/>
              </p:nvSpPr>
              <p:spPr>
                <a:xfrm>
                  <a:off x="-23554200" y="-62900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2"/>
                <p:cNvSpPr/>
                <p:nvPr/>
              </p:nvSpPr>
              <p:spPr>
                <a:xfrm>
                  <a:off x="-22462250" y="-604385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2"/>
                <p:cNvSpPr/>
                <p:nvPr/>
              </p:nvSpPr>
              <p:spPr>
                <a:xfrm>
                  <a:off x="-23597525" y="-56092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2"/>
                <p:cNvSpPr/>
                <p:nvPr/>
              </p:nvSpPr>
              <p:spPr>
                <a:xfrm>
                  <a:off x="-24356650" y="-65666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2"/>
                <p:cNvSpPr/>
                <p:nvPr/>
              </p:nvSpPr>
              <p:spPr>
                <a:xfrm>
                  <a:off x="-23676550" y="-53728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4" name="Google Shape;5314;p32"/>
                <p:cNvSpPr/>
                <p:nvPr/>
              </p:nvSpPr>
              <p:spPr>
                <a:xfrm>
                  <a:off x="-23422000" y="-55066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274" y="36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5" name="Google Shape;5315;p32"/>
                <p:cNvSpPr/>
                <p:nvPr/>
              </p:nvSpPr>
              <p:spPr>
                <a:xfrm>
                  <a:off x="-23166675" y="-56608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2"/>
                <p:cNvSpPr/>
                <p:nvPr/>
              </p:nvSpPr>
              <p:spPr>
                <a:xfrm>
                  <a:off x="-22683375" y="-60218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2"/>
                <p:cNvSpPr/>
                <p:nvPr/>
              </p:nvSpPr>
              <p:spPr>
                <a:xfrm>
                  <a:off x="-22766975" y="-62953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6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2"/>
                <p:cNvSpPr/>
                <p:nvPr/>
              </p:nvSpPr>
              <p:spPr>
                <a:xfrm>
                  <a:off x="-23193275" y="-53599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5" y="395"/>
                        <a:pt x="366" y="304"/>
                        <a:pt x="366" y="21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2"/>
                <p:cNvSpPr/>
                <p:nvPr/>
              </p:nvSpPr>
              <p:spPr>
                <a:xfrm>
                  <a:off x="-22220600" y="-63957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2"/>
                <p:cNvSpPr/>
                <p:nvPr/>
              </p:nvSpPr>
              <p:spPr>
                <a:xfrm>
                  <a:off x="-22236550" y="-5587175"/>
                  <a:ext cx="9125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7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4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2"/>
                <p:cNvSpPr/>
                <p:nvPr/>
              </p:nvSpPr>
              <p:spPr>
                <a:xfrm>
                  <a:off x="-23735825" y="-47657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2"/>
                <p:cNvSpPr/>
                <p:nvPr/>
              </p:nvSpPr>
              <p:spPr>
                <a:xfrm>
                  <a:off x="-23165900" y="-5045375"/>
                  <a:ext cx="9900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7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2"/>
                <p:cNvSpPr/>
                <p:nvPr/>
              </p:nvSpPr>
              <p:spPr>
                <a:xfrm>
                  <a:off x="-25650000" y="-700360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2"/>
                <p:cNvSpPr/>
                <p:nvPr/>
              </p:nvSpPr>
              <p:spPr>
                <a:xfrm>
                  <a:off x="-22868800" y="-51114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2"/>
                <p:cNvSpPr/>
                <p:nvPr/>
              </p:nvSpPr>
              <p:spPr>
                <a:xfrm>
                  <a:off x="-22728975" y="-518442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2"/>
                <p:cNvSpPr/>
                <p:nvPr/>
              </p:nvSpPr>
              <p:spPr>
                <a:xfrm>
                  <a:off x="-22755575" y="-52725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2"/>
                <p:cNvSpPr/>
                <p:nvPr/>
              </p:nvSpPr>
              <p:spPr>
                <a:xfrm>
                  <a:off x="-23324725" y="-5607675"/>
                  <a:ext cx="99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13" y="0"/>
                      </a:moveTo>
                      <a:cubicBezTo>
                        <a:pt x="122" y="0"/>
                        <a:pt x="31" y="61"/>
                        <a:pt x="1" y="152"/>
                      </a:cubicBezTo>
                      <a:cubicBezTo>
                        <a:pt x="1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2"/>
                <p:cNvSpPr/>
                <p:nvPr/>
              </p:nvSpPr>
              <p:spPr>
                <a:xfrm>
                  <a:off x="-23792825" y="-47034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214" y="366"/>
                      </a:cubicBezTo>
                      <a:cubicBezTo>
                        <a:pt x="305" y="366"/>
                        <a:pt x="396" y="305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2"/>
                <p:cNvSpPr/>
                <p:nvPr/>
              </p:nvSpPr>
              <p:spPr>
                <a:xfrm>
                  <a:off x="-23608175" y="-60043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0" name="Google Shape;5330;p32"/>
                <p:cNvSpPr/>
                <p:nvPr/>
              </p:nvSpPr>
              <p:spPr>
                <a:xfrm>
                  <a:off x="-23310275" y="-58934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21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1" name="Google Shape;5331;p32"/>
                <p:cNvSpPr/>
                <p:nvPr/>
              </p:nvSpPr>
              <p:spPr>
                <a:xfrm>
                  <a:off x="-20737300" y="-63554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5"/>
                        <a:pt x="92" y="366"/>
                        <a:pt x="183" y="366"/>
                      </a:cubicBezTo>
                      <a:cubicBezTo>
                        <a:pt x="305" y="366"/>
                        <a:pt x="396" y="275"/>
                        <a:pt x="396" y="183"/>
                      </a:cubicBezTo>
                      <a:cubicBezTo>
                        <a:pt x="396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2"/>
                <p:cNvSpPr/>
                <p:nvPr/>
              </p:nvSpPr>
              <p:spPr>
                <a:xfrm>
                  <a:off x="-20481975" y="-6510425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2"/>
                <p:cNvSpPr/>
                <p:nvPr/>
              </p:nvSpPr>
              <p:spPr>
                <a:xfrm>
                  <a:off x="-20508575" y="-6208750"/>
                  <a:ext cx="99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66" extrusionOk="0">
                      <a:moveTo>
                        <a:pt x="214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214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2"/>
                <p:cNvSpPr/>
                <p:nvPr/>
              </p:nvSpPr>
              <p:spPr>
                <a:xfrm>
                  <a:off x="-20640025" y="-6456675"/>
                  <a:ext cx="990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1" extrusionOk="0">
                      <a:moveTo>
                        <a:pt x="195" y="1"/>
                      </a:moveTo>
                      <a:cubicBezTo>
                        <a:pt x="114" y="1"/>
                        <a:pt x="31" y="60"/>
                        <a:pt x="31" y="160"/>
                      </a:cubicBezTo>
                      <a:cubicBezTo>
                        <a:pt x="1" y="252"/>
                        <a:pt x="61" y="343"/>
                        <a:pt x="152" y="373"/>
                      </a:cubicBezTo>
                      <a:cubicBezTo>
                        <a:pt x="173" y="378"/>
                        <a:pt x="193" y="381"/>
                        <a:pt x="212" y="381"/>
                      </a:cubicBezTo>
                      <a:cubicBezTo>
                        <a:pt x="304" y="381"/>
                        <a:pt x="370" y="322"/>
                        <a:pt x="396" y="221"/>
                      </a:cubicBezTo>
                      <a:cubicBezTo>
                        <a:pt x="396" y="130"/>
                        <a:pt x="335" y="39"/>
                        <a:pt x="244" y="8"/>
                      </a:cubicBezTo>
                      <a:cubicBezTo>
                        <a:pt x="228" y="3"/>
                        <a:pt x="21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2"/>
                <p:cNvSpPr/>
                <p:nvPr/>
              </p:nvSpPr>
              <p:spPr>
                <a:xfrm>
                  <a:off x="-20625575" y="-674220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2"/>
                <p:cNvSpPr/>
                <p:nvPr/>
              </p:nvSpPr>
              <p:spPr>
                <a:xfrm>
                  <a:off x="-23935675" y="-591772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2"/>
                <p:cNvSpPr/>
                <p:nvPr/>
              </p:nvSpPr>
              <p:spPr>
                <a:xfrm>
                  <a:off x="-20554150" y="-69922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2"/>
                <p:cNvSpPr/>
                <p:nvPr/>
              </p:nvSpPr>
              <p:spPr>
                <a:xfrm>
                  <a:off x="-20640025" y="-6156550"/>
                  <a:ext cx="36500" cy="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1326" extrusionOk="0">
                      <a:moveTo>
                        <a:pt x="739" y="0"/>
                      </a:moveTo>
                      <a:cubicBezTo>
                        <a:pt x="415" y="0"/>
                        <a:pt x="116" y="230"/>
                        <a:pt x="61" y="557"/>
                      </a:cubicBezTo>
                      <a:cubicBezTo>
                        <a:pt x="1" y="921"/>
                        <a:pt x="244" y="1256"/>
                        <a:pt x="608" y="1317"/>
                      </a:cubicBezTo>
                      <a:cubicBezTo>
                        <a:pt x="646" y="1323"/>
                        <a:pt x="684" y="1326"/>
                        <a:pt x="721" y="1326"/>
                      </a:cubicBezTo>
                      <a:cubicBezTo>
                        <a:pt x="1045" y="1326"/>
                        <a:pt x="1344" y="1097"/>
                        <a:pt x="1399" y="769"/>
                      </a:cubicBezTo>
                      <a:cubicBezTo>
                        <a:pt x="1460" y="405"/>
                        <a:pt x="1216" y="70"/>
                        <a:pt x="852" y="10"/>
                      </a:cubicBezTo>
                      <a:cubicBezTo>
                        <a:pt x="814" y="3"/>
                        <a:pt x="776" y="0"/>
                        <a:pt x="73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2"/>
                <p:cNvSpPr/>
                <p:nvPr/>
              </p:nvSpPr>
              <p:spPr>
                <a:xfrm>
                  <a:off x="-20561750" y="-64998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99" y="1"/>
                      </a:moveTo>
                      <a:cubicBezTo>
                        <a:pt x="304" y="1"/>
                        <a:pt x="0" y="274"/>
                        <a:pt x="0" y="669"/>
                      </a:cubicBezTo>
                      <a:cubicBezTo>
                        <a:pt x="0" y="103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2"/>
                <p:cNvSpPr/>
                <p:nvPr/>
              </p:nvSpPr>
              <p:spPr>
                <a:xfrm>
                  <a:off x="-19997150" y="-7161650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2"/>
                <p:cNvSpPr/>
                <p:nvPr/>
              </p:nvSpPr>
              <p:spPr>
                <a:xfrm>
                  <a:off x="-20039700" y="-64808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2"/>
                <p:cNvSpPr/>
                <p:nvPr/>
              </p:nvSpPr>
              <p:spPr>
                <a:xfrm>
                  <a:off x="-20254000" y="-607045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2"/>
                <p:cNvSpPr/>
                <p:nvPr/>
              </p:nvSpPr>
              <p:spPr>
                <a:xfrm>
                  <a:off x="-19864925" y="-6378975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2"/>
                <p:cNvSpPr/>
                <p:nvPr/>
              </p:nvSpPr>
              <p:spPr>
                <a:xfrm>
                  <a:off x="-19767675" y="-6479475"/>
                  <a:ext cx="9900" cy="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0" extrusionOk="0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2"/>
                <p:cNvSpPr/>
                <p:nvPr/>
              </p:nvSpPr>
              <p:spPr>
                <a:xfrm>
                  <a:off x="-20051100" y="-68759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6" name="Google Shape;5346;p32"/>
                <p:cNvSpPr/>
                <p:nvPr/>
              </p:nvSpPr>
              <p:spPr>
                <a:xfrm>
                  <a:off x="-19753225" y="-67650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7" name="Google Shape;5347;p32"/>
                <p:cNvSpPr/>
                <p:nvPr/>
              </p:nvSpPr>
              <p:spPr>
                <a:xfrm>
                  <a:off x="-20378625" y="-678930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8" name="Google Shape;5348;p32"/>
                <p:cNvSpPr/>
                <p:nvPr/>
              </p:nvSpPr>
              <p:spPr>
                <a:xfrm>
                  <a:off x="-24380975" y="-49655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9" name="Google Shape;5349;p32"/>
                <p:cNvSpPr/>
                <p:nvPr/>
              </p:nvSpPr>
              <p:spPr>
                <a:xfrm>
                  <a:off x="-24035225" y="-49944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183"/>
                      </a:cubicBezTo>
                      <a:cubicBezTo>
                        <a:pt x="1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0" name="Google Shape;5350;p32"/>
                <p:cNvSpPr/>
                <p:nvPr/>
              </p:nvSpPr>
              <p:spPr>
                <a:xfrm>
                  <a:off x="-24589950" y="-51487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1" name="Google Shape;5351;p32"/>
                <p:cNvSpPr/>
                <p:nvPr/>
              </p:nvSpPr>
              <p:spPr>
                <a:xfrm>
                  <a:off x="-24258625" y="-453245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2" name="Google Shape;5352;p32"/>
                <p:cNvSpPr/>
                <p:nvPr/>
              </p:nvSpPr>
              <p:spPr>
                <a:xfrm>
                  <a:off x="-20578475" y="-55301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61" y="1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2"/>
                <p:cNvSpPr/>
                <p:nvPr/>
              </p:nvSpPr>
              <p:spPr>
                <a:xfrm>
                  <a:off x="-20511600" y="-5224700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2"/>
                <p:cNvSpPr/>
                <p:nvPr/>
              </p:nvSpPr>
              <p:spPr>
                <a:xfrm>
                  <a:off x="-19859625" y="-55522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2"/>
                <p:cNvSpPr/>
                <p:nvPr/>
              </p:nvSpPr>
              <p:spPr>
                <a:xfrm>
                  <a:off x="-20073900" y="-51418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6" name="Google Shape;5356;p32"/>
                <p:cNvSpPr/>
                <p:nvPr/>
              </p:nvSpPr>
              <p:spPr>
                <a:xfrm>
                  <a:off x="-20643825" y="-4908575"/>
                  <a:ext cx="990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4" y="395"/>
                        <a:pt x="396" y="304"/>
                        <a:pt x="396" y="21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7" name="Google Shape;5357;p32"/>
                <p:cNvSpPr/>
                <p:nvPr/>
              </p:nvSpPr>
              <p:spPr>
                <a:xfrm>
                  <a:off x="-20298075" y="-49374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8" name="Google Shape;5358;p32"/>
                <p:cNvSpPr/>
                <p:nvPr/>
              </p:nvSpPr>
              <p:spPr>
                <a:xfrm>
                  <a:off x="-20520725" y="-44754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9" name="Google Shape;5359;p32"/>
                <p:cNvSpPr/>
                <p:nvPr/>
              </p:nvSpPr>
              <p:spPr>
                <a:xfrm>
                  <a:off x="-21818625" y="-63630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22" y="670"/>
                        <a:pt x="335" y="670"/>
                      </a:cubicBezTo>
                      <a:cubicBezTo>
                        <a:pt x="518" y="670"/>
                        <a:pt x="669" y="518"/>
                        <a:pt x="669" y="335"/>
                      </a:cubicBezTo>
                      <a:cubicBezTo>
                        <a:pt x="669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0" name="Google Shape;5360;p32"/>
                <p:cNvSpPr/>
                <p:nvPr/>
              </p:nvSpPr>
              <p:spPr>
                <a:xfrm>
                  <a:off x="-22059500" y="-58280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1" name="Google Shape;5361;p32"/>
                <p:cNvSpPr/>
                <p:nvPr/>
              </p:nvSpPr>
              <p:spPr>
                <a:xfrm>
                  <a:off x="-21388525" y="-64146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2" name="Google Shape;5362;p32"/>
                <p:cNvSpPr/>
                <p:nvPr/>
              </p:nvSpPr>
              <p:spPr>
                <a:xfrm>
                  <a:off x="-22990375" y="-69747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3" name="Google Shape;5363;p32"/>
                <p:cNvSpPr/>
                <p:nvPr/>
              </p:nvSpPr>
              <p:spPr>
                <a:xfrm>
                  <a:off x="-21004775" y="-70507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4" name="Google Shape;5364;p32"/>
                <p:cNvSpPr/>
                <p:nvPr/>
              </p:nvSpPr>
              <p:spPr>
                <a:xfrm>
                  <a:off x="-21489575" y="-6794625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5" name="Google Shape;5365;p32"/>
                <p:cNvSpPr/>
                <p:nvPr/>
              </p:nvSpPr>
              <p:spPr>
                <a:xfrm>
                  <a:off x="-21551900" y="-62315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6" name="Google Shape;5366;p32"/>
                <p:cNvSpPr/>
                <p:nvPr/>
              </p:nvSpPr>
              <p:spPr>
                <a:xfrm>
                  <a:off x="-22648425" y="-6387325"/>
                  <a:ext cx="1067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96" extrusionOk="0">
                      <a:moveTo>
                        <a:pt x="183" y="0"/>
                      </a:moveTo>
                      <a:cubicBezTo>
                        <a:pt x="92" y="31"/>
                        <a:pt x="1" y="122"/>
                        <a:pt x="31" y="213"/>
                      </a:cubicBezTo>
                      <a:cubicBezTo>
                        <a:pt x="31" y="335"/>
                        <a:pt x="153" y="395"/>
                        <a:pt x="244" y="395"/>
                      </a:cubicBezTo>
                      <a:cubicBezTo>
                        <a:pt x="335" y="365"/>
                        <a:pt x="426" y="274"/>
                        <a:pt x="396" y="183"/>
                      </a:cubicBezTo>
                      <a:cubicBezTo>
                        <a:pt x="39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7" name="Google Shape;5367;p32"/>
                <p:cNvSpPr/>
                <p:nvPr/>
              </p:nvSpPr>
              <p:spPr>
                <a:xfrm>
                  <a:off x="-22036700" y="-6065125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8" name="Google Shape;5368;p32"/>
                <p:cNvSpPr/>
                <p:nvPr/>
              </p:nvSpPr>
              <p:spPr>
                <a:xfrm>
                  <a:off x="-24693300" y="-70590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9" name="Google Shape;5369;p32"/>
                <p:cNvSpPr/>
                <p:nvPr/>
              </p:nvSpPr>
              <p:spPr>
                <a:xfrm>
                  <a:off x="-22197800" y="-49899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0" name="Google Shape;5370;p32"/>
                <p:cNvSpPr/>
                <p:nvPr/>
              </p:nvSpPr>
              <p:spPr>
                <a:xfrm>
                  <a:off x="-23536725" y="-4492175"/>
                  <a:ext cx="3345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6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34" y="1369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1" name="Google Shape;5371;p32"/>
                <p:cNvSpPr/>
                <p:nvPr/>
              </p:nvSpPr>
              <p:spPr>
                <a:xfrm>
                  <a:off x="-23007850" y="-4404775"/>
                  <a:ext cx="3422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700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38"/>
                        <a:pt x="700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2" name="Google Shape;5372;p32"/>
                <p:cNvSpPr/>
                <p:nvPr/>
              </p:nvSpPr>
              <p:spPr>
                <a:xfrm>
                  <a:off x="-23829300" y="-5085650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69" y="1"/>
                      </a:moveTo>
                      <a:cubicBezTo>
                        <a:pt x="305" y="1"/>
                        <a:pt x="1" y="305"/>
                        <a:pt x="1" y="670"/>
                      </a:cubicBezTo>
                      <a:cubicBezTo>
                        <a:pt x="1" y="1034"/>
                        <a:pt x="305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3" name="Google Shape;5373;p32"/>
                <p:cNvSpPr/>
                <p:nvPr/>
              </p:nvSpPr>
              <p:spPr>
                <a:xfrm>
                  <a:off x="-20799600" y="-588277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4" name="Google Shape;5374;p32"/>
                <p:cNvSpPr/>
                <p:nvPr/>
              </p:nvSpPr>
              <p:spPr>
                <a:xfrm>
                  <a:off x="-19681050" y="-6338700"/>
                  <a:ext cx="3422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5" name="Google Shape;5375;p32"/>
                <p:cNvSpPr/>
                <p:nvPr/>
              </p:nvSpPr>
              <p:spPr>
                <a:xfrm>
                  <a:off x="-20942450" y="-63599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6" name="Google Shape;5376;p32"/>
                <p:cNvSpPr/>
                <p:nvPr/>
              </p:nvSpPr>
              <p:spPr>
                <a:xfrm>
                  <a:off x="-22342950" y="-55469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7" name="Google Shape;5377;p32"/>
                <p:cNvSpPr/>
                <p:nvPr/>
              </p:nvSpPr>
              <p:spPr>
                <a:xfrm>
                  <a:off x="-21084550" y="-684175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8" name="Google Shape;5378;p32"/>
                <p:cNvSpPr/>
                <p:nvPr/>
              </p:nvSpPr>
              <p:spPr>
                <a:xfrm>
                  <a:off x="-21189425" y="-71343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9" name="Google Shape;5379;p32"/>
                <p:cNvSpPr/>
                <p:nvPr/>
              </p:nvSpPr>
              <p:spPr>
                <a:xfrm>
                  <a:off x="-20410525" y="-5752050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0" name="Google Shape;5380;p32"/>
                <p:cNvSpPr/>
                <p:nvPr/>
              </p:nvSpPr>
              <p:spPr>
                <a:xfrm>
                  <a:off x="-21342175" y="-59762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1" name="Google Shape;5381;p32"/>
                <p:cNvSpPr/>
                <p:nvPr/>
              </p:nvSpPr>
              <p:spPr>
                <a:xfrm>
                  <a:off x="-22304950" y="-62748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2" name="Google Shape;5382;p32"/>
                <p:cNvSpPr/>
                <p:nvPr/>
              </p:nvSpPr>
              <p:spPr>
                <a:xfrm>
                  <a:off x="-21759350" y="-49063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2"/>
                <p:cNvSpPr/>
                <p:nvPr/>
              </p:nvSpPr>
              <p:spPr>
                <a:xfrm>
                  <a:off x="-21370275" y="-5214050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2"/>
                <p:cNvSpPr/>
                <p:nvPr/>
              </p:nvSpPr>
              <p:spPr>
                <a:xfrm>
                  <a:off x="-21114950" y="-536907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2"/>
                <p:cNvSpPr/>
                <p:nvPr/>
              </p:nvSpPr>
              <p:spPr>
                <a:xfrm>
                  <a:off x="-20631675" y="-572927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214" y="366"/>
                      </a:cubicBezTo>
                      <a:cubicBezTo>
                        <a:pt x="305" y="366"/>
                        <a:pt x="396" y="274"/>
                        <a:pt x="396" y="183"/>
                      </a:cubicBezTo>
                      <a:cubicBezTo>
                        <a:pt x="396" y="6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6" name="Google Shape;5386;p32"/>
                <p:cNvSpPr/>
                <p:nvPr/>
              </p:nvSpPr>
              <p:spPr>
                <a:xfrm>
                  <a:off x="-20811000" y="-596180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214"/>
                      </a:cubicBezTo>
                      <a:cubicBezTo>
                        <a:pt x="0" y="305"/>
                        <a:pt x="61" y="396"/>
                        <a:pt x="183" y="396"/>
                      </a:cubicBezTo>
                      <a:cubicBezTo>
                        <a:pt x="274" y="396"/>
                        <a:pt x="365" y="305"/>
                        <a:pt x="365" y="214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7" name="Google Shape;5387;p32"/>
                <p:cNvSpPr/>
                <p:nvPr/>
              </p:nvSpPr>
              <p:spPr>
                <a:xfrm>
                  <a:off x="-21640800" y="-5468625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64" y="1338"/>
                        <a:pt x="1338" y="1064"/>
                        <a:pt x="1338" y="669"/>
                      </a:cubicBezTo>
                      <a:cubicBezTo>
                        <a:pt x="133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8" name="Google Shape;5388;p32"/>
                <p:cNvSpPr/>
                <p:nvPr/>
              </p:nvSpPr>
              <p:spPr>
                <a:xfrm>
                  <a:off x="-22318625" y="-3916175"/>
                  <a:ext cx="3345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9" name="Google Shape;5389;p32"/>
                <p:cNvSpPr/>
                <p:nvPr/>
              </p:nvSpPr>
              <p:spPr>
                <a:xfrm>
                  <a:off x="-22131700" y="-37208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0" name="Google Shape;5390;p32"/>
                <p:cNvSpPr/>
                <p:nvPr/>
              </p:nvSpPr>
              <p:spPr>
                <a:xfrm>
                  <a:off x="-21254775" y="-39906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48"/>
                        <a:pt x="152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1" name="Google Shape;5391;p32"/>
                <p:cNvSpPr/>
                <p:nvPr/>
              </p:nvSpPr>
              <p:spPr>
                <a:xfrm>
                  <a:off x="-21842925" y="-38029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2" name="Google Shape;5392;p32"/>
                <p:cNvSpPr/>
                <p:nvPr/>
              </p:nvSpPr>
              <p:spPr>
                <a:xfrm>
                  <a:off x="-21594450" y="-41699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1" y="61"/>
                        <a:pt x="1" y="183"/>
                      </a:cubicBezTo>
                      <a:cubicBezTo>
                        <a:pt x="1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3" name="Google Shape;5393;p32"/>
                <p:cNvSpPr/>
                <p:nvPr/>
              </p:nvSpPr>
              <p:spPr>
                <a:xfrm>
                  <a:off x="-21342175" y="-41867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6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4" name="Google Shape;5394;p32"/>
                <p:cNvSpPr/>
                <p:nvPr/>
              </p:nvSpPr>
              <p:spPr>
                <a:xfrm>
                  <a:off x="-22434900" y="-411070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4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5" name="Google Shape;5395;p32"/>
                <p:cNvSpPr/>
                <p:nvPr/>
              </p:nvSpPr>
              <p:spPr>
                <a:xfrm>
                  <a:off x="-20168900" y="-61031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6" name="Google Shape;5396;p32"/>
                <p:cNvSpPr/>
                <p:nvPr/>
              </p:nvSpPr>
              <p:spPr>
                <a:xfrm>
                  <a:off x="-20184850" y="-529460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7" name="Google Shape;5397;p32"/>
                <p:cNvSpPr/>
                <p:nvPr/>
              </p:nvSpPr>
              <p:spPr>
                <a:xfrm>
                  <a:off x="-21565575" y="-38113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8" name="Google Shape;5398;p32"/>
                <p:cNvSpPr/>
                <p:nvPr/>
              </p:nvSpPr>
              <p:spPr>
                <a:xfrm>
                  <a:off x="-21014650" y="-414412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2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9" name="Google Shape;5399;p32"/>
                <p:cNvSpPr/>
                <p:nvPr/>
              </p:nvSpPr>
              <p:spPr>
                <a:xfrm>
                  <a:off x="-21273775" y="-5315325"/>
                  <a:ext cx="106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81" extrusionOk="0">
                      <a:moveTo>
                        <a:pt x="197" y="1"/>
                      </a:moveTo>
                      <a:cubicBezTo>
                        <a:pt x="123" y="1"/>
                        <a:pt x="56" y="60"/>
                        <a:pt x="31" y="160"/>
                      </a:cubicBezTo>
                      <a:cubicBezTo>
                        <a:pt x="1" y="252"/>
                        <a:pt x="92" y="343"/>
                        <a:pt x="183" y="373"/>
                      </a:cubicBezTo>
                      <a:cubicBezTo>
                        <a:pt x="199" y="378"/>
                        <a:pt x="215" y="381"/>
                        <a:pt x="232" y="381"/>
                      </a:cubicBezTo>
                      <a:cubicBezTo>
                        <a:pt x="312" y="381"/>
                        <a:pt x="396" y="322"/>
                        <a:pt x="396" y="221"/>
                      </a:cubicBezTo>
                      <a:cubicBezTo>
                        <a:pt x="426" y="130"/>
                        <a:pt x="365" y="39"/>
                        <a:pt x="244" y="8"/>
                      </a:cubicBezTo>
                      <a:cubicBezTo>
                        <a:pt x="228" y="3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0" name="Google Shape;5400;p32"/>
                <p:cNvSpPr/>
                <p:nvPr/>
              </p:nvSpPr>
              <p:spPr>
                <a:xfrm>
                  <a:off x="-21367250" y="-4562275"/>
                  <a:ext cx="99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182" y="1"/>
                      </a:moveTo>
                      <a:cubicBezTo>
                        <a:pt x="92" y="1"/>
                        <a:pt x="26" y="55"/>
                        <a:pt x="1" y="13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244" y="373"/>
                        <a:pt x="366" y="312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2" y="3"/>
                        <a:pt x="202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1" name="Google Shape;5401;p32"/>
                <p:cNvSpPr/>
                <p:nvPr/>
              </p:nvSpPr>
              <p:spPr>
                <a:xfrm>
                  <a:off x="-21798100" y="-41775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2" name="Google Shape;5402;p32"/>
                <p:cNvSpPr/>
                <p:nvPr/>
              </p:nvSpPr>
              <p:spPr>
                <a:xfrm>
                  <a:off x="-21556450" y="-57118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3" name="Google Shape;5403;p32"/>
                <p:cNvSpPr/>
                <p:nvPr/>
              </p:nvSpPr>
              <p:spPr>
                <a:xfrm>
                  <a:off x="-21258575" y="-56008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4" name="Google Shape;5404;p32"/>
                <p:cNvSpPr/>
                <p:nvPr/>
              </p:nvSpPr>
              <p:spPr>
                <a:xfrm>
                  <a:off x="-21883975" y="-56251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5" name="Google Shape;5405;p32"/>
                <p:cNvSpPr/>
                <p:nvPr/>
              </p:nvSpPr>
              <p:spPr>
                <a:xfrm>
                  <a:off x="-21097475" y="-48371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6" name="Google Shape;5406;p32"/>
                <p:cNvSpPr/>
                <p:nvPr/>
              </p:nvSpPr>
              <p:spPr>
                <a:xfrm>
                  <a:off x="-20797325" y="-39161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7" name="Google Shape;5407;p32"/>
                <p:cNvSpPr/>
                <p:nvPr/>
              </p:nvSpPr>
              <p:spPr>
                <a:xfrm>
                  <a:off x="-20408250" y="-4223925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8" name="Google Shape;5408;p32"/>
                <p:cNvSpPr/>
                <p:nvPr/>
              </p:nvSpPr>
              <p:spPr>
                <a:xfrm>
                  <a:off x="-20152925" y="-4378175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9" name="Google Shape;5409;p32"/>
                <p:cNvSpPr/>
                <p:nvPr/>
              </p:nvSpPr>
              <p:spPr>
                <a:xfrm>
                  <a:off x="-19832250" y="-4899475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0" name="Google Shape;5410;p32"/>
                <p:cNvSpPr/>
                <p:nvPr/>
              </p:nvSpPr>
              <p:spPr>
                <a:xfrm>
                  <a:off x="-20311750" y="-4324425"/>
                  <a:ext cx="10650" cy="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80" extrusionOk="0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1" name="Google Shape;5411;p32"/>
                <p:cNvSpPr/>
                <p:nvPr/>
              </p:nvSpPr>
              <p:spPr>
                <a:xfrm>
                  <a:off x="-21587600" y="-68577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2" name="Google Shape;5412;p32"/>
                <p:cNvSpPr/>
                <p:nvPr/>
              </p:nvSpPr>
              <p:spPr>
                <a:xfrm>
                  <a:off x="-21811025" y="-64823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3" name="Google Shape;5413;p32"/>
                <p:cNvSpPr/>
                <p:nvPr/>
              </p:nvSpPr>
              <p:spPr>
                <a:xfrm>
                  <a:off x="-21260100" y="-68151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4" name="Google Shape;5414;p32"/>
                <p:cNvSpPr/>
                <p:nvPr/>
              </p:nvSpPr>
              <p:spPr>
                <a:xfrm>
                  <a:off x="-21380925" y="-7017575"/>
                  <a:ext cx="10675" cy="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79" extrusionOk="0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5" name="Google Shape;5415;p32"/>
                <p:cNvSpPr/>
                <p:nvPr/>
              </p:nvSpPr>
              <p:spPr>
                <a:xfrm>
                  <a:off x="-21612675" y="-7233075"/>
                  <a:ext cx="9900" cy="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6" name="Google Shape;5416;p32"/>
                <p:cNvSpPr/>
                <p:nvPr/>
              </p:nvSpPr>
              <p:spPr>
                <a:xfrm>
                  <a:off x="-22043550" y="-68478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7" name="Google Shape;5417;p32"/>
                <p:cNvSpPr/>
                <p:nvPr/>
              </p:nvSpPr>
              <p:spPr>
                <a:xfrm>
                  <a:off x="-21042775" y="-65864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8" name="Google Shape;5418;p32"/>
                <p:cNvSpPr/>
                <p:nvPr/>
              </p:nvSpPr>
              <p:spPr>
                <a:xfrm>
                  <a:off x="-20818600" y="-71555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9" name="Google Shape;5419;p32"/>
                <p:cNvSpPr/>
                <p:nvPr/>
              </p:nvSpPr>
              <p:spPr>
                <a:xfrm>
                  <a:off x="-20653700" y="-68941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0" name="Google Shape;5420;p32"/>
                <p:cNvSpPr/>
                <p:nvPr/>
              </p:nvSpPr>
              <p:spPr>
                <a:xfrm>
                  <a:off x="-20556425" y="-6995250"/>
                  <a:ext cx="99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1" name="Google Shape;5421;p32"/>
                <p:cNvSpPr/>
                <p:nvPr/>
              </p:nvSpPr>
              <p:spPr>
                <a:xfrm>
                  <a:off x="-20594425" y="-472090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4"/>
                        <a:pt x="61" y="366"/>
                        <a:pt x="183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2" name="Google Shape;5422;p32"/>
                <p:cNvSpPr/>
                <p:nvPr/>
              </p:nvSpPr>
              <p:spPr>
                <a:xfrm>
                  <a:off x="-20296550" y="-46099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3" name="Google Shape;5423;p32"/>
                <p:cNvSpPr/>
                <p:nvPr/>
              </p:nvSpPr>
              <p:spPr>
                <a:xfrm>
                  <a:off x="-19756275" y="-53075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4" name="Google Shape;5424;p32"/>
                <p:cNvSpPr/>
                <p:nvPr/>
              </p:nvSpPr>
              <p:spPr>
                <a:xfrm>
                  <a:off x="-20921950" y="-46342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183" y="366"/>
                      </a:cubicBezTo>
                      <a:cubicBezTo>
                        <a:pt x="305" y="366"/>
                        <a:pt x="365" y="274"/>
                        <a:pt x="365" y="183"/>
                      </a:cubicBezTo>
                      <a:cubicBezTo>
                        <a:pt x="365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5" name="Google Shape;5425;p32"/>
                <p:cNvSpPr/>
                <p:nvPr/>
              </p:nvSpPr>
              <p:spPr>
                <a:xfrm>
                  <a:off x="-22329275" y="-46730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6" name="Google Shape;5426;p32"/>
                <p:cNvSpPr/>
                <p:nvPr/>
              </p:nvSpPr>
              <p:spPr>
                <a:xfrm>
                  <a:off x="-22737325" y="-41266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7" name="Google Shape;5427;p32"/>
                <p:cNvSpPr/>
                <p:nvPr/>
              </p:nvSpPr>
              <p:spPr>
                <a:xfrm>
                  <a:off x="-21983525" y="-470190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8" name="Google Shape;5428;p32"/>
                <p:cNvSpPr/>
                <p:nvPr/>
              </p:nvSpPr>
              <p:spPr>
                <a:xfrm>
                  <a:off x="-22311025" y="-407270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9" name="Google Shape;5429;p32"/>
                <p:cNvSpPr/>
                <p:nvPr/>
              </p:nvSpPr>
              <p:spPr>
                <a:xfrm>
                  <a:off x="-22538225" y="-4856900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0" name="Google Shape;5430;p32"/>
                <p:cNvSpPr/>
                <p:nvPr/>
              </p:nvSpPr>
              <p:spPr>
                <a:xfrm>
                  <a:off x="-22618025" y="-52277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1" y="153"/>
                        <a:pt x="1" y="335"/>
                      </a:cubicBezTo>
                      <a:cubicBezTo>
                        <a:pt x="1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1" name="Google Shape;5431;p32"/>
                <p:cNvSpPr/>
                <p:nvPr/>
              </p:nvSpPr>
              <p:spPr>
                <a:xfrm>
                  <a:off x="-25415200" y="-4900225"/>
                  <a:ext cx="33475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2" name="Google Shape;5432;p32"/>
                <p:cNvSpPr/>
                <p:nvPr/>
              </p:nvSpPr>
              <p:spPr>
                <a:xfrm>
                  <a:off x="-26118850" y="-501497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3" name="Google Shape;5433;p32"/>
                <p:cNvSpPr/>
                <p:nvPr/>
              </p:nvSpPr>
              <p:spPr>
                <a:xfrm>
                  <a:off x="-25026125" y="-47695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4" name="Google Shape;5434;p32"/>
                <p:cNvSpPr/>
                <p:nvPr/>
              </p:nvSpPr>
              <p:spPr>
                <a:xfrm>
                  <a:off x="-26161400" y="-43341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5" name="Google Shape;5435;p32"/>
                <p:cNvSpPr/>
                <p:nvPr/>
              </p:nvSpPr>
              <p:spPr>
                <a:xfrm>
                  <a:off x="-26374925" y="-39237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6" name="Google Shape;5436;p32"/>
                <p:cNvSpPr/>
                <p:nvPr/>
              </p:nvSpPr>
              <p:spPr>
                <a:xfrm>
                  <a:off x="-25985875" y="-42322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7" name="Google Shape;5437;p32"/>
                <p:cNvSpPr/>
                <p:nvPr/>
              </p:nvSpPr>
              <p:spPr>
                <a:xfrm>
                  <a:off x="-25730550" y="-43865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8" name="Google Shape;5438;p32"/>
                <p:cNvSpPr/>
                <p:nvPr/>
              </p:nvSpPr>
              <p:spPr>
                <a:xfrm>
                  <a:off x="-25247250" y="-4747500"/>
                  <a:ext cx="9900" cy="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7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6" y="305"/>
                        <a:pt x="396" y="183"/>
                      </a:cubicBezTo>
                      <a:cubicBezTo>
                        <a:pt x="396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9" name="Google Shape;5439;p32"/>
                <p:cNvSpPr/>
                <p:nvPr/>
              </p:nvSpPr>
              <p:spPr>
                <a:xfrm>
                  <a:off x="-25330850" y="-5021050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0" name="Google Shape;5440;p32"/>
                <p:cNvSpPr/>
                <p:nvPr/>
              </p:nvSpPr>
              <p:spPr>
                <a:xfrm>
                  <a:off x="-25757150" y="-40848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1" name="Google Shape;5441;p32"/>
                <p:cNvSpPr/>
                <p:nvPr/>
              </p:nvSpPr>
              <p:spPr>
                <a:xfrm>
                  <a:off x="-25910650" y="-36243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2" name="Google Shape;5442;p32"/>
                <p:cNvSpPr/>
                <p:nvPr/>
              </p:nvSpPr>
              <p:spPr>
                <a:xfrm>
                  <a:off x="-25360475" y="-387817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3" name="Google Shape;5443;p32"/>
                <p:cNvSpPr/>
                <p:nvPr/>
              </p:nvSpPr>
              <p:spPr>
                <a:xfrm>
                  <a:off x="-25889350" y="-4332775"/>
                  <a:ext cx="10650" cy="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79" extrusionOk="0">
                      <a:moveTo>
                        <a:pt x="197" y="0"/>
                      </a:moveTo>
                      <a:cubicBezTo>
                        <a:pt x="122" y="0"/>
                        <a:pt x="56" y="59"/>
                        <a:pt x="30" y="160"/>
                      </a:cubicBezTo>
                      <a:cubicBezTo>
                        <a:pt x="0" y="251"/>
                        <a:pt x="61" y="342"/>
                        <a:pt x="182" y="373"/>
                      </a:cubicBezTo>
                      <a:cubicBezTo>
                        <a:pt x="195" y="377"/>
                        <a:pt x="207" y="379"/>
                        <a:pt x="219" y="379"/>
                      </a:cubicBezTo>
                      <a:cubicBezTo>
                        <a:pt x="297" y="379"/>
                        <a:pt x="369" y="300"/>
                        <a:pt x="395" y="221"/>
                      </a:cubicBezTo>
                      <a:cubicBezTo>
                        <a:pt x="426" y="130"/>
                        <a:pt x="334" y="38"/>
                        <a:pt x="243" y="8"/>
                      </a:cubicBezTo>
                      <a:cubicBezTo>
                        <a:pt x="228" y="3"/>
                        <a:pt x="212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32"/>
                <p:cNvSpPr/>
                <p:nvPr/>
              </p:nvSpPr>
              <p:spPr>
                <a:xfrm>
                  <a:off x="-26010950" y="-365627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32"/>
                <p:cNvSpPr/>
                <p:nvPr/>
              </p:nvSpPr>
              <p:spPr>
                <a:xfrm>
                  <a:off x="-26172800" y="-47292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32"/>
                <p:cNvSpPr/>
                <p:nvPr/>
              </p:nvSpPr>
              <p:spPr>
                <a:xfrm>
                  <a:off x="-25874925" y="-4618300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7" name="Google Shape;5447;p32"/>
                <p:cNvSpPr/>
                <p:nvPr/>
              </p:nvSpPr>
              <p:spPr>
                <a:xfrm>
                  <a:off x="-25189500" y="-5108425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213" y="0"/>
                      </a:moveTo>
                      <a:cubicBezTo>
                        <a:pt x="92" y="0"/>
                        <a:pt x="0" y="91"/>
                        <a:pt x="0" y="182"/>
                      </a:cubicBezTo>
                      <a:cubicBezTo>
                        <a:pt x="0" y="304"/>
                        <a:pt x="92" y="365"/>
                        <a:pt x="213" y="365"/>
                      </a:cubicBezTo>
                      <a:cubicBezTo>
                        <a:pt x="304" y="365"/>
                        <a:pt x="396" y="304"/>
                        <a:pt x="396" y="182"/>
                      </a:cubicBezTo>
                      <a:cubicBezTo>
                        <a:pt x="396" y="9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8" name="Google Shape;5448;p32"/>
                <p:cNvSpPr/>
                <p:nvPr/>
              </p:nvSpPr>
              <p:spPr>
                <a:xfrm>
                  <a:off x="-20324675" y="-40347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9" name="Google Shape;5449;p32"/>
                <p:cNvSpPr/>
                <p:nvPr/>
              </p:nvSpPr>
              <p:spPr>
                <a:xfrm>
                  <a:off x="-20927275" y="-40795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0" name="Google Shape;5450;p32"/>
                <p:cNvSpPr/>
                <p:nvPr/>
              </p:nvSpPr>
              <p:spPr>
                <a:xfrm>
                  <a:off x="-20820875" y="-3793175"/>
                  <a:ext cx="16750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44" extrusionOk="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1" name="Google Shape;5451;p32"/>
                <p:cNvSpPr/>
                <p:nvPr/>
              </p:nvSpPr>
              <p:spPr>
                <a:xfrm>
                  <a:off x="-20752500" y="-39769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2" name="Google Shape;5452;p32"/>
                <p:cNvSpPr/>
                <p:nvPr/>
              </p:nvSpPr>
              <p:spPr>
                <a:xfrm>
                  <a:off x="-25766250" y="-3832575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3" name="Google Shape;5453;p32"/>
                <p:cNvSpPr/>
                <p:nvPr/>
              </p:nvSpPr>
              <p:spPr>
                <a:xfrm>
                  <a:off x="-24796625" y="-3594725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4" name="Google Shape;5454;p32"/>
                <p:cNvSpPr/>
                <p:nvPr/>
              </p:nvSpPr>
              <p:spPr>
                <a:xfrm>
                  <a:off x="-25374150" y="-3488550"/>
                  <a:ext cx="9900" cy="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193" y="1"/>
                      </a:moveTo>
                      <a:cubicBezTo>
                        <a:pt x="113" y="1"/>
                        <a:pt x="31" y="55"/>
                        <a:pt x="31" y="130"/>
                      </a:cubicBezTo>
                      <a:cubicBezTo>
                        <a:pt x="0" y="252"/>
                        <a:pt x="61" y="343"/>
                        <a:pt x="183" y="373"/>
                      </a:cubicBezTo>
                      <a:cubicBezTo>
                        <a:pt x="274" y="373"/>
                        <a:pt x="365" y="312"/>
                        <a:pt x="395" y="221"/>
                      </a:cubicBezTo>
                      <a:cubicBezTo>
                        <a:pt x="395" y="130"/>
                        <a:pt x="335" y="8"/>
                        <a:pt x="243" y="8"/>
                      </a:cubicBezTo>
                      <a:cubicBezTo>
                        <a:pt x="227" y="3"/>
                        <a:pt x="21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5" name="Google Shape;5455;p32"/>
                <p:cNvSpPr/>
                <p:nvPr/>
              </p:nvSpPr>
              <p:spPr>
                <a:xfrm>
                  <a:off x="-25322475" y="-36836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6" name="Google Shape;5456;p32"/>
                <p:cNvSpPr/>
                <p:nvPr/>
              </p:nvSpPr>
              <p:spPr>
                <a:xfrm>
                  <a:off x="-24928850" y="-3560550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7" name="Google Shape;5457;p32"/>
                <p:cNvSpPr/>
                <p:nvPr/>
              </p:nvSpPr>
              <p:spPr>
                <a:xfrm>
                  <a:off x="-24709250" y="-353015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32"/>
                <p:cNvSpPr/>
                <p:nvPr/>
              </p:nvSpPr>
              <p:spPr>
                <a:xfrm>
                  <a:off x="-23972925" y="-3495200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9" name="Google Shape;5459;p32"/>
                <p:cNvSpPr/>
                <p:nvPr/>
              </p:nvSpPr>
              <p:spPr>
                <a:xfrm>
                  <a:off x="-20497175" y="-413197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0" name="Google Shape;5460;p32"/>
                <p:cNvSpPr/>
                <p:nvPr/>
              </p:nvSpPr>
              <p:spPr>
                <a:xfrm>
                  <a:off x="-20602800" y="-4028625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1" name="Google Shape;5461;p32"/>
                <p:cNvSpPr/>
                <p:nvPr/>
              </p:nvSpPr>
              <p:spPr>
                <a:xfrm>
                  <a:off x="-20523750" y="-383030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2" name="Google Shape;5462;p32"/>
                <p:cNvSpPr/>
                <p:nvPr/>
              </p:nvSpPr>
              <p:spPr>
                <a:xfrm>
                  <a:off x="-19817825" y="-41342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3" name="Google Shape;5463;p32"/>
                <p:cNvSpPr/>
                <p:nvPr/>
              </p:nvSpPr>
              <p:spPr>
                <a:xfrm>
                  <a:off x="-20216000" y="-3831050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4" name="Google Shape;5464;p32"/>
                <p:cNvSpPr/>
                <p:nvPr/>
              </p:nvSpPr>
              <p:spPr>
                <a:xfrm>
                  <a:off x="-20660550" y="-39480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2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5" name="Google Shape;5465;p32"/>
                <p:cNvSpPr/>
                <p:nvPr/>
              </p:nvSpPr>
              <p:spPr>
                <a:xfrm>
                  <a:off x="-21961475" y="-42839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6" name="Google Shape;5466;p32"/>
                <p:cNvSpPr/>
                <p:nvPr/>
              </p:nvSpPr>
              <p:spPr>
                <a:xfrm>
                  <a:off x="-20655225" y="-4078225"/>
                  <a:ext cx="9900" cy="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0" extrusionOk="0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1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5" y="300"/>
                        <a:pt x="365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7" name="Google Shape;5467;p32"/>
                <p:cNvSpPr/>
                <p:nvPr/>
              </p:nvSpPr>
              <p:spPr>
                <a:xfrm>
                  <a:off x="-21906775" y="-4414650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8" name="Google Shape;5468;p32"/>
                <p:cNvSpPr/>
                <p:nvPr/>
              </p:nvSpPr>
              <p:spPr>
                <a:xfrm>
                  <a:off x="-19730425" y="-4641875"/>
                  <a:ext cx="34200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3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32"/>
                <p:cNvSpPr/>
                <p:nvPr/>
              </p:nvSpPr>
              <p:spPr>
                <a:xfrm>
                  <a:off x="-19840625" y="-3619800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32"/>
                <p:cNvSpPr/>
                <p:nvPr/>
              </p:nvSpPr>
              <p:spPr>
                <a:xfrm>
                  <a:off x="-21795050" y="-4384250"/>
                  <a:ext cx="3345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7"/>
                        <a:pt x="669" y="1337"/>
                      </a:cubicBezTo>
                      <a:cubicBezTo>
                        <a:pt x="1034" y="1337"/>
                        <a:pt x="1337" y="1034"/>
                        <a:pt x="1337" y="669"/>
                      </a:cubicBezTo>
                      <a:cubicBezTo>
                        <a:pt x="1337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1" name="Google Shape;5471;p32"/>
                <p:cNvSpPr/>
                <p:nvPr/>
              </p:nvSpPr>
              <p:spPr>
                <a:xfrm>
                  <a:off x="-20032100" y="-37794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2" name="Google Shape;5472;p32"/>
                <p:cNvSpPr/>
                <p:nvPr/>
              </p:nvSpPr>
              <p:spPr>
                <a:xfrm>
                  <a:off x="-21627125" y="-4231525"/>
                  <a:ext cx="915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3" name="Google Shape;5473;p32"/>
                <p:cNvSpPr/>
                <p:nvPr/>
              </p:nvSpPr>
              <p:spPr>
                <a:xfrm>
                  <a:off x="-21710725" y="-4505075"/>
                  <a:ext cx="915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4" name="Google Shape;5474;p32"/>
                <p:cNvSpPr/>
                <p:nvPr/>
              </p:nvSpPr>
              <p:spPr>
                <a:xfrm>
                  <a:off x="-20440175" y="-357877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5" name="Google Shape;5475;p32"/>
                <p:cNvSpPr/>
                <p:nvPr/>
              </p:nvSpPr>
              <p:spPr>
                <a:xfrm>
                  <a:off x="-25099825" y="-3980750"/>
                  <a:ext cx="342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3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6" name="Google Shape;5476;p32"/>
                <p:cNvSpPr/>
                <p:nvPr/>
              </p:nvSpPr>
              <p:spPr>
                <a:xfrm>
                  <a:off x="-24907575" y="-427180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7" name="Google Shape;5477;p32"/>
                <p:cNvSpPr/>
                <p:nvPr/>
              </p:nvSpPr>
              <p:spPr>
                <a:xfrm>
                  <a:off x="-25102125" y="-35818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8" name="Google Shape;5478;p32"/>
                <p:cNvSpPr/>
                <p:nvPr/>
              </p:nvSpPr>
              <p:spPr>
                <a:xfrm>
                  <a:off x="-22899175" y="-402787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9" name="Google Shape;5479;p32"/>
                <p:cNvSpPr/>
                <p:nvPr/>
              </p:nvSpPr>
              <p:spPr>
                <a:xfrm>
                  <a:off x="-24741925" y="-3932875"/>
                  <a:ext cx="16750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1" y="152"/>
                        <a:pt x="1" y="334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0" name="Google Shape;5480;p32"/>
                <p:cNvSpPr/>
                <p:nvPr/>
              </p:nvSpPr>
              <p:spPr>
                <a:xfrm>
                  <a:off x="-24352850" y="-4240650"/>
                  <a:ext cx="9125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1" name="Google Shape;5481;p32"/>
                <p:cNvSpPr/>
                <p:nvPr/>
              </p:nvSpPr>
              <p:spPr>
                <a:xfrm>
                  <a:off x="-24124125" y="-4093975"/>
                  <a:ext cx="9125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2" name="Google Shape;5482;p32"/>
                <p:cNvSpPr/>
                <p:nvPr/>
              </p:nvSpPr>
              <p:spPr>
                <a:xfrm>
                  <a:off x="-24277625" y="-3634250"/>
                  <a:ext cx="9150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3" name="Google Shape;5483;p32"/>
                <p:cNvSpPr/>
                <p:nvPr/>
              </p:nvSpPr>
              <p:spPr>
                <a:xfrm>
                  <a:off x="-23799650" y="-384625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4" name="Google Shape;5484;p32"/>
                <p:cNvSpPr/>
                <p:nvPr/>
              </p:nvSpPr>
              <p:spPr>
                <a:xfrm>
                  <a:off x="-24377925" y="-3665400"/>
                  <a:ext cx="9125" cy="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32"/>
                <p:cNvSpPr/>
                <p:nvPr/>
              </p:nvSpPr>
              <p:spPr>
                <a:xfrm>
                  <a:off x="-23127925" y="-3723925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6" name="Google Shape;5486;p32"/>
                <p:cNvSpPr/>
                <p:nvPr/>
              </p:nvSpPr>
              <p:spPr>
                <a:xfrm>
                  <a:off x="-23669725" y="-3883500"/>
                  <a:ext cx="33475" cy="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7" name="Google Shape;5487;p32"/>
                <p:cNvSpPr/>
                <p:nvPr/>
              </p:nvSpPr>
              <p:spPr>
                <a:xfrm>
                  <a:off x="-23273800" y="-4280925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8" name="Google Shape;5488;p32"/>
                <p:cNvSpPr/>
                <p:nvPr/>
              </p:nvSpPr>
              <p:spPr>
                <a:xfrm>
                  <a:off x="-22428800" y="-3848550"/>
                  <a:ext cx="1672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9" name="Google Shape;5489;p32"/>
                <p:cNvSpPr/>
                <p:nvPr/>
              </p:nvSpPr>
              <p:spPr>
                <a:xfrm>
                  <a:off x="-23200100" y="-3886525"/>
                  <a:ext cx="9900" cy="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0" name="Google Shape;5490;p32"/>
                <p:cNvSpPr/>
                <p:nvPr/>
              </p:nvSpPr>
              <p:spPr>
                <a:xfrm>
                  <a:off x="-22885500" y="-4078025"/>
                  <a:ext cx="9900" cy="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95" y="274"/>
                        <a:pt x="395" y="183"/>
                      </a:cubicBezTo>
                      <a:cubicBezTo>
                        <a:pt x="39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1" name="Google Shape;5491;p32"/>
                <p:cNvSpPr/>
                <p:nvPr/>
              </p:nvSpPr>
              <p:spPr>
                <a:xfrm>
                  <a:off x="-23469100" y="-3590925"/>
                  <a:ext cx="16725" cy="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2" name="Google Shape;5492;p32"/>
                <p:cNvSpPr/>
                <p:nvPr/>
              </p:nvSpPr>
              <p:spPr>
                <a:xfrm>
                  <a:off x="-24000275" y="-3862225"/>
                  <a:ext cx="16750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93" name="Google Shape;5493;p32"/>
              <p:cNvGrpSpPr/>
              <p:nvPr/>
            </p:nvGrpSpPr>
            <p:grpSpPr>
              <a:xfrm flipH="1">
                <a:off x="276" y="80"/>
                <a:ext cx="9353198" cy="5143461"/>
                <a:chOff x="276" y="80"/>
                <a:chExt cx="9353198" cy="5143461"/>
              </a:xfrm>
            </p:grpSpPr>
            <p:sp>
              <p:nvSpPr>
                <p:cNvPr id="5494" name="Google Shape;5494;p32"/>
                <p:cNvSpPr/>
                <p:nvPr/>
              </p:nvSpPr>
              <p:spPr>
                <a:xfrm>
                  <a:off x="464536" y="309232"/>
                  <a:ext cx="46885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5" name="Google Shape;5495;p32"/>
                <p:cNvSpPr/>
                <p:nvPr/>
              </p:nvSpPr>
              <p:spPr>
                <a:xfrm>
                  <a:off x="1128697" y="450812"/>
                  <a:ext cx="45823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6" name="Google Shape;5496;p32"/>
                <p:cNvSpPr/>
                <p:nvPr/>
              </p:nvSpPr>
              <p:spPr>
                <a:xfrm>
                  <a:off x="1304" y="47958"/>
                  <a:ext cx="45857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7" name="Google Shape;5497;p32"/>
                <p:cNvSpPr/>
                <p:nvPr/>
              </p:nvSpPr>
              <p:spPr>
                <a:xfrm>
                  <a:off x="2801551" y="385228"/>
                  <a:ext cx="45823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8" name="Google Shape;5498;p32"/>
                <p:cNvSpPr/>
                <p:nvPr/>
              </p:nvSpPr>
              <p:spPr>
                <a:xfrm>
                  <a:off x="722693" y="147892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9" name="Google Shape;5499;p32"/>
                <p:cNvSpPr/>
                <p:nvPr/>
              </p:nvSpPr>
              <p:spPr>
                <a:xfrm>
                  <a:off x="1195309" y="89466"/>
                  <a:ext cx="22946" cy="2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3" extrusionOk="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0" name="Google Shape;5500;p32"/>
                <p:cNvSpPr/>
                <p:nvPr/>
              </p:nvSpPr>
              <p:spPr>
                <a:xfrm>
                  <a:off x="718549" y="792259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1" name="Google Shape;5501;p32"/>
                <p:cNvSpPr/>
                <p:nvPr/>
              </p:nvSpPr>
              <p:spPr>
                <a:xfrm>
                  <a:off x="420836" y="1199256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2" name="Google Shape;5502;p32"/>
                <p:cNvSpPr/>
                <p:nvPr/>
              </p:nvSpPr>
              <p:spPr>
                <a:xfrm>
                  <a:off x="2260235" y="55253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3" name="Google Shape;5503;p32"/>
                <p:cNvSpPr/>
                <p:nvPr/>
              </p:nvSpPr>
              <p:spPr>
                <a:xfrm>
                  <a:off x="452070" y="2012258"/>
                  <a:ext cx="45823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4" name="Google Shape;5504;p32"/>
                <p:cNvSpPr/>
                <p:nvPr/>
              </p:nvSpPr>
              <p:spPr>
                <a:xfrm>
                  <a:off x="278195" y="3216674"/>
                  <a:ext cx="45857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69" extrusionOk="0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5" name="Google Shape;5505;p32"/>
                <p:cNvSpPr/>
                <p:nvPr/>
              </p:nvSpPr>
              <p:spPr>
                <a:xfrm>
                  <a:off x="276" y="1910235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6" name="Google Shape;5506;p32"/>
                <p:cNvSpPr/>
                <p:nvPr/>
              </p:nvSpPr>
              <p:spPr>
                <a:xfrm>
                  <a:off x="52333" y="912982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7" name="Google Shape;5507;p32"/>
                <p:cNvSpPr/>
                <p:nvPr/>
              </p:nvSpPr>
              <p:spPr>
                <a:xfrm>
                  <a:off x="629026" y="1801978"/>
                  <a:ext cx="13562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96" extrusionOk="0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8" name="Google Shape;5508;p32"/>
                <p:cNvSpPr/>
                <p:nvPr/>
              </p:nvSpPr>
              <p:spPr>
                <a:xfrm>
                  <a:off x="19010" y="3106328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9" name="Google Shape;5509;p32"/>
                <p:cNvSpPr/>
                <p:nvPr/>
              </p:nvSpPr>
              <p:spPr>
                <a:xfrm>
                  <a:off x="492653" y="3066773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0" name="Google Shape;5510;p32"/>
                <p:cNvSpPr/>
                <p:nvPr/>
              </p:nvSpPr>
              <p:spPr>
                <a:xfrm>
                  <a:off x="568648" y="3566444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1" name="Google Shape;5511;p32"/>
                <p:cNvSpPr/>
                <p:nvPr/>
              </p:nvSpPr>
              <p:spPr>
                <a:xfrm>
                  <a:off x="3313688" y="309232"/>
                  <a:ext cx="45857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8" extrusionOk="0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2" name="Google Shape;5512;p32"/>
                <p:cNvSpPr/>
                <p:nvPr/>
              </p:nvSpPr>
              <p:spPr>
                <a:xfrm>
                  <a:off x="4561838" y="291526"/>
                  <a:ext cx="45823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9" extrusionOk="0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3" name="Google Shape;5513;p32"/>
                <p:cNvSpPr/>
                <p:nvPr/>
              </p:nvSpPr>
              <p:spPr>
                <a:xfrm>
                  <a:off x="2849429" y="47958"/>
                  <a:ext cx="46885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8" extrusionOk="0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4" name="Google Shape;5514;p32"/>
                <p:cNvSpPr/>
                <p:nvPr/>
              </p:nvSpPr>
              <p:spPr>
                <a:xfrm>
                  <a:off x="5650703" y="385228"/>
                  <a:ext cx="45823" cy="4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338" extrusionOk="0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5" name="Google Shape;5515;p32"/>
                <p:cNvSpPr/>
                <p:nvPr/>
              </p:nvSpPr>
              <p:spPr>
                <a:xfrm>
                  <a:off x="3571846" y="148920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6" name="Google Shape;5516;p32"/>
                <p:cNvSpPr/>
                <p:nvPr/>
              </p:nvSpPr>
              <p:spPr>
                <a:xfrm>
                  <a:off x="4044461" y="89603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7" name="Google Shape;5517;p32"/>
                <p:cNvSpPr/>
                <p:nvPr/>
              </p:nvSpPr>
              <p:spPr>
                <a:xfrm>
                  <a:off x="5109387" y="55253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8" name="Google Shape;5518;p32"/>
                <p:cNvSpPr/>
                <p:nvPr/>
              </p:nvSpPr>
              <p:spPr>
                <a:xfrm>
                  <a:off x="1129725" y="314438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9" name="Google Shape;5519;p32"/>
                <p:cNvSpPr/>
                <p:nvPr/>
              </p:nvSpPr>
              <p:spPr>
                <a:xfrm>
                  <a:off x="8110530" y="330055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0" name="Google Shape;5520;p32"/>
                <p:cNvSpPr/>
                <p:nvPr/>
              </p:nvSpPr>
              <p:spPr>
                <a:xfrm>
                  <a:off x="8873564" y="97925"/>
                  <a:ext cx="22912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1" name="Google Shape;5521;p32"/>
                <p:cNvSpPr/>
                <p:nvPr/>
              </p:nvSpPr>
              <p:spPr>
                <a:xfrm>
                  <a:off x="8815275" y="1030622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2" name="Google Shape;5522;p32"/>
                <p:cNvSpPr/>
                <p:nvPr/>
              </p:nvSpPr>
              <p:spPr>
                <a:xfrm>
                  <a:off x="8521705" y="1592760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3" name="Google Shape;5523;p32"/>
                <p:cNvSpPr/>
                <p:nvPr/>
              </p:nvSpPr>
              <p:spPr>
                <a:xfrm>
                  <a:off x="9054699" y="1170112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4" name="Google Shape;5524;p32"/>
                <p:cNvSpPr/>
                <p:nvPr/>
              </p:nvSpPr>
              <p:spPr>
                <a:xfrm>
                  <a:off x="9187922" y="1032437"/>
                  <a:ext cx="13562" cy="1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80" extrusionOk="0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5" name="Google Shape;5525;p32"/>
                <p:cNvSpPr/>
                <p:nvPr/>
              </p:nvSpPr>
              <p:spPr>
                <a:xfrm>
                  <a:off x="8799658" y="489306"/>
                  <a:ext cx="12500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6" name="Google Shape;5526;p32"/>
                <p:cNvSpPr/>
                <p:nvPr/>
              </p:nvSpPr>
              <p:spPr>
                <a:xfrm>
                  <a:off x="9207717" y="641296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7" name="Google Shape;5527;p32"/>
                <p:cNvSpPr/>
                <p:nvPr/>
              </p:nvSpPr>
              <p:spPr>
                <a:xfrm>
                  <a:off x="8350981" y="608008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8" name="Google Shape;5528;p32"/>
                <p:cNvSpPr/>
                <p:nvPr/>
              </p:nvSpPr>
              <p:spPr>
                <a:xfrm>
                  <a:off x="9061960" y="2302711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9" name="Google Shape;5529;p32"/>
                <p:cNvSpPr/>
                <p:nvPr/>
              </p:nvSpPr>
              <p:spPr>
                <a:xfrm>
                  <a:off x="8768424" y="2864815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0" name="Google Shape;5530;p32"/>
                <p:cNvSpPr/>
                <p:nvPr/>
              </p:nvSpPr>
              <p:spPr>
                <a:xfrm>
                  <a:off x="8461327" y="3144857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1" name="Google Shape;5531;p32"/>
                <p:cNvSpPr/>
                <p:nvPr/>
              </p:nvSpPr>
              <p:spPr>
                <a:xfrm>
                  <a:off x="4773145" y="353994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2" name="Google Shape;5532;p32"/>
                <p:cNvSpPr/>
                <p:nvPr/>
              </p:nvSpPr>
              <p:spPr>
                <a:xfrm>
                  <a:off x="7493219" y="249881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3" name="Google Shape;5533;p32"/>
                <p:cNvSpPr/>
                <p:nvPr/>
              </p:nvSpPr>
              <p:spPr>
                <a:xfrm>
                  <a:off x="6829091" y="600713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4" name="Google Shape;5534;p32"/>
                <p:cNvSpPr/>
                <p:nvPr/>
              </p:nvSpPr>
              <p:spPr>
                <a:xfrm>
                  <a:off x="2440308" y="238443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5" name="Google Shape;5535;p32"/>
                <p:cNvSpPr/>
                <p:nvPr/>
              </p:nvSpPr>
              <p:spPr>
                <a:xfrm>
                  <a:off x="9306589" y="1225285"/>
                  <a:ext cx="46885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6" name="Google Shape;5536;p32"/>
                <p:cNvSpPr/>
                <p:nvPr/>
              </p:nvSpPr>
              <p:spPr>
                <a:xfrm>
                  <a:off x="7383935" y="536156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7" name="Google Shape;5537;p32"/>
                <p:cNvSpPr/>
                <p:nvPr/>
              </p:nvSpPr>
              <p:spPr>
                <a:xfrm>
                  <a:off x="7240266" y="135392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8" name="Google Shape;5538;p32"/>
                <p:cNvSpPr/>
                <p:nvPr/>
              </p:nvSpPr>
              <p:spPr>
                <a:xfrm>
                  <a:off x="5949444" y="4811443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9" name="Google Shape;5539;p32"/>
                <p:cNvSpPr/>
                <p:nvPr/>
              </p:nvSpPr>
              <p:spPr>
                <a:xfrm>
                  <a:off x="6345037" y="4699008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0" name="Google Shape;5540;p32"/>
                <p:cNvSpPr/>
                <p:nvPr/>
              </p:nvSpPr>
              <p:spPr>
                <a:xfrm>
                  <a:off x="8638284" y="1547999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1" name="Google Shape;5541;p32"/>
                <p:cNvSpPr/>
                <p:nvPr/>
              </p:nvSpPr>
              <p:spPr>
                <a:xfrm>
                  <a:off x="8616434" y="2655597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2" name="Google Shape;5542;p32"/>
                <p:cNvSpPr/>
                <p:nvPr/>
              </p:nvSpPr>
              <p:spPr>
                <a:xfrm>
                  <a:off x="6724979" y="4687570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3" name="Google Shape;5543;p32"/>
                <p:cNvSpPr/>
                <p:nvPr/>
              </p:nvSpPr>
              <p:spPr>
                <a:xfrm>
                  <a:off x="8660168" y="3911008"/>
                  <a:ext cx="125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4" name="Google Shape;5544;p32"/>
                <p:cNvSpPr/>
                <p:nvPr/>
              </p:nvSpPr>
              <p:spPr>
                <a:xfrm>
                  <a:off x="9099461" y="3196879"/>
                  <a:ext cx="12500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5" name="Google Shape;5545;p32"/>
                <p:cNvSpPr/>
                <p:nvPr/>
              </p:nvSpPr>
              <p:spPr>
                <a:xfrm>
                  <a:off x="8442593" y="3984640"/>
                  <a:ext cx="14589" cy="1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80" extrusionOk="0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6" name="Google Shape;5546;p32"/>
                <p:cNvSpPr/>
                <p:nvPr/>
              </p:nvSpPr>
              <p:spPr>
                <a:xfrm>
                  <a:off x="6694807" y="514306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7" name="Google Shape;5547;p32"/>
                <p:cNvSpPr/>
                <p:nvPr/>
              </p:nvSpPr>
              <p:spPr>
                <a:xfrm>
                  <a:off x="7143449" y="572596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8" name="Google Shape;5548;p32"/>
                <p:cNvSpPr/>
                <p:nvPr/>
              </p:nvSpPr>
              <p:spPr>
                <a:xfrm>
                  <a:off x="6977931" y="295294"/>
                  <a:ext cx="14624" cy="12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79" extrusionOk="0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9" name="Google Shape;5549;p32"/>
                <p:cNvSpPr/>
                <p:nvPr/>
              </p:nvSpPr>
              <p:spPr>
                <a:xfrm>
                  <a:off x="6660456" y="80"/>
                  <a:ext cx="13562" cy="12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3" extrusionOk="0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0" name="Google Shape;5550;p32"/>
                <p:cNvSpPr/>
                <p:nvPr/>
              </p:nvSpPr>
              <p:spPr>
                <a:xfrm>
                  <a:off x="6070201" y="527834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1" name="Google Shape;5551;p32"/>
                <p:cNvSpPr/>
                <p:nvPr/>
              </p:nvSpPr>
              <p:spPr>
                <a:xfrm>
                  <a:off x="7748260" y="106247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2" name="Google Shape;5552;p32"/>
                <p:cNvSpPr/>
                <p:nvPr/>
              </p:nvSpPr>
              <p:spPr>
                <a:xfrm>
                  <a:off x="7974156" y="464339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3" name="Google Shape;5553;p32"/>
                <p:cNvSpPr/>
                <p:nvPr/>
              </p:nvSpPr>
              <p:spPr>
                <a:xfrm>
                  <a:off x="8107413" y="325877"/>
                  <a:ext cx="13562" cy="12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74" extrusionOk="0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4" name="Google Shape;5554;p32"/>
                <p:cNvSpPr/>
                <p:nvPr/>
              </p:nvSpPr>
              <p:spPr>
                <a:xfrm>
                  <a:off x="8463416" y="3593499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5" name="Google Shape;5555;p32"/>
                <p:cNvSpPr/>
                <p:nvPr/>
              </p:nvSpPr>
              <p:spPr>
                <a:xfrm>
                  <a:off x="9203539" y="2637891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6" name="Google Shape;5556;p32"/>
                <p:cNvSpPr/>
                <p:nvPr/>
              </p:nvSpPr>
              <p:spPr>
                <a:xfrm>
                  <a:off x="487447" y="3038655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7" name="Google Shape;5557;p32"/>
                <p:cNvSpPr/>
                <p:nvPr/>
              </p:nvSpPr>
              <p:spPr>
                <a:xfrm>
                  <a:off x="429158" y="3971386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8" name="Google Shape;5558;p32"/>
                <p:cNvSpPr/>
                <p:nvPr/>
              </p:nvSpPr>
              <p:spPr>
                <a:xfrm>
                  <a:off x="136650" y="4533490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9" name="Google Shape;5559;p32"/>
                <p:cNvSpPr/>
                <p:nvPr/>
              </p:nvSpPr>
              <p:spPr>
                <a:xfrm>
                  <a:off x="669610" y="4110876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0" name="Google Shape;5560;p32"/>
                <p:cNvSpPr/>
                <p:nvPr/>
              </p:nvSpPr>
              <p:spPr>
                <a:xfrm>
                  <a:off x="772660" y="4943638"/>
                  <a:ext cx="12535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6" extrusionOk="0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1" name="Google Shape;5561;p32"/>
                <p:cNvSpPr/>
                <p:nvPr/>
              </p:nvSpPr>
              <p:spPr>
                <a:xfrm>
                  <a:off x="1526345" y="4595958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2" name="Google Shape;5562;p32"/>
                <p:cNvSpPr/>
                <p:nvPr/>
              </p:nvSpPr>
              <p:spPr>
                <a:xfrm>
                  <a:off x="635259" y="4899939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3" name="Google Shape;5563;p32"/>
                <p:cNvSpPr/>
                <p:nvPr/>
              </p:nvSpPr>
              <p:spPr>
                <a:xfrm>
                  <a:off x="413541" y="3430070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4" name="Google Shape;5564;p32"/>
                <p:cNvSpPr/>
                <p:nvPr/>
              </p:nvSpPr>
              <p:spPr>
                <a:xfrm>
                  <a:off x="8424888" y="4381534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5" name="Google Shape;5565;p32"/>
                <p:cNvSpPr/>
                <p:nvPr/>
              </p:nvSpPr>
              <p:spPr>
                <a:xfrm>
                  <a:off x="7745143" y="4712399"/>
                  <a:ext cx="22946" cy="22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44" extrusionOk="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6" name="Google Shape;5566;p32"/>
                <p:cNvSpPr/>
                <p:nvPr/>
              </p:nvSpPr>
              <p:spPr>
                <a:xfrm>
                  <a:off x="970474" y="4658425"/>
                  <a:ext cx="22912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7" name="Google Shape;5567;p32"/>
                <p:cNvSpPr/>
                <p:nvPr/>
              </p:nvSpPr>
              <p:spPr>
                <a:xfrm>
                  <a:off x="2298763" y="4984256"/>
                  <a:ext cx="1250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5" extrusionOk="0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8" name="Google Shape;5568;p32"/>
                <p:cNvSpPr/>
                <p:nvPr/>
              </p:nvSpPr>
              <p:spPr>
                <a:xfrm>
                  <a:off x="1578401" y="4862437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9" name="Google Shape;5569;p32"/>
                <p:cNvSpPr/>
                <p:nvPr/>
              </p:nvSpPr>
              <p:spPr>
                <a:xfrm>
                  <a:off x="2117628" y="5031072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0" name="Google Shape;5570;p32"/>
                <p:cNvSpPr/>
                <p:nvPr/>
              </p:nvSpPr>
              <p:spPr>
                <a:xfrm>
                  <a:off x="2418458" y="5072717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1" name="Google Shape;5571;p32"/>
                <p:cNvSpPr/>
                <p:nvPr/>
              </p:nvSpPr>
              <p:spPr>
                <a:xfrm>
                  <a:off x="3427150" y="5120595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2" name="Google Shape;5572;p32"/>
                <p:cNvSpPr/>
                <p:nvPr/>
              </p:nvSpPr>
              <p:spPr>
                <a:xfrm>
                  <a:off x="8152175" y="4661542"/>
                  <a:ext cx="12500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66" extrusionOk="0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3" name="Google Shape;5573;p32"/>
                <p:cNvSpPr/>
                <p:nvPr/>
              </p:nvSpPr>
              <p:spPr>
                <a:xfrm>
                  <a:off x="9119221" y="4245161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4" name="Google Shape;5574;p32"/>
                <p:cNvSpPr/>
                <p:nvPr/>
              </p:nvSpPr>
              <p:spPr>
                <a:xfrm>
                  <a:off x="8573761" y="4660514"/>
                  <a:ext cx="1253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65" extrusionOk="0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5" name="Google Shape;5575;p32"/>
                <p:cNvSpPr/>
                <p:nvPr/>
              </p:nvSpPr>
              <p:spPr>
                <a:xfrm>
                  <a:off x="9238951" y="3549765"/>
                  <a:ext cx="46851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133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6" name="Google Shape;5576;p32"/>
                <p:cNvSpPr/>
                <p:nvPr/>
              </p:nvSpPr>
              <p:spPr>
                <a:xfrm>
                  <a:off x="9087988" y="4949906"/>
                  <a:ext cx="22946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69" extrusionOk="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7" name="Google Shape;5577;p32"/>
                <p:cNvSpPr/>
                <p:nvPr/>
              </p:nvSpPr>
              <p:spPr>
                <a:xfrm>
                  <a:off x="8825686" y="4731270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8" name="Google Shape;5578;p32"/>
                <p:cNvSpPr/>
                <p:nvPr/>
              </p:nvSpPr>
              <p:spPr>
                <a:xfrm>
                  <a:off x="8266664" y="5006106"/>
                  <a:ext cx="1356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6" extrusionOk="0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9" name="Google Shape;5579;p32"/>
                <p:cNvSpPr/>
                <p:nvPr/>
              </p:nvSpPr>
              <p:spPr>
                <a:xfrm>
                  <a:off x="1880259" y="5001928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0" name="Google Shape;5580;p32"/>
                <p:cNvSpPr/>
                <p:nvPr/>
              </p:nvSpPr>
              <p:spPr>
                <a:xfrm>
                  <a:off x="3009741" y="4930111"/>
                  <a:ext cx="12535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396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1" name="Google Shape;5581;p32"/>
                <p:cNvSpPr/>
                <p:nvPr/>
              </p:nvSpPr>
              <p:spPr>
                <a:xfrm>
                  <a:off x="3664519" y="4639692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2" name="Google Shape;5582;p32"/>
                <p:cNvSpPr/>
                <p:nvPr/>
              </p:nvSpPr>
              <p:spPr>
                <a:xfrm>
                  <a:off x="2872340" y="4887438"/>
                  <a:ext cx="12500" cy="13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396" extrusionOk="0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3" name="Google Shape;5583;p32"/>
                <p:cNvSpPr/>
                <p:nvPr/>
              </p:nvSpPr>
              <p:spPr>
                <a:xfrm>
                  <a:off x="4584715" y="4807265"/>
                  <a:ext cx="45857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4" name="Google Shape;5584;p32"/>
                <p:cNvSpPr/>
                <p:nvPr/>
              </p:nvSpPr>
              <p:spPr>
                <a:xfrm>
                  <a:off x="3842504" y="4588663"/>
                  <a:ext cx="45857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339" extrusionOk="0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5" name="Google Shape;5585;p32"/>
                <p:cNvSpPr/>
                <p:nvPr/>
              </p:nvSpPr>
              <p:spPr>
                <a:xfrm>
                  <a:off x="5542447" y="4636541"/>
                  <a:ext cx="22912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70" extrusionOk="0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6" name="Google Shape;5586;p32"/>
                <p:cNvSpPr/>
                <p:nvPr/>
              </p:nvSpPr>
              <p:spPr>
                <a:xfrm>
                  <a:off x="4485843" y="4584519"/>
                  <a:ext cx="13562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365" extrusionOk="0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7" name="Google Shape;5587;p32"/>
                <p:cNvSpPr/>
                <p:nvPr/>
              </p:nvSpPr>
              <p:spPr>
                <a:xfrm>
                  <a:off x="4117340" y="4989461"/>
                  <a:ext cx="22912" cy="2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669" extrusionOk="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8" name="Google Shape;5588;p32"/>
                <p:cNvSpPr/>
                <p:nvPr/>
              </p:nvSpPr>
              <p:spPr>
                <a:xfrm>
                  <a:off x="3389683" y="4617808"/>
                  <a:ext cx="22946" cy="2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70" extrusionOk="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algn="bl" rotWithShape="0">
                    <a:srgbClr val="FFFF99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589" name="Google Shape;5589;p32"/>
          <p:cNvGrpSpPr/>
          <p:nvPr/>
        </p:nvGrpSpPr>
        <p:grpSpPr>
          <a:xfrm>
            <a:off x="7" y="-2"/>
            <a:ext cx="9469177" cy="5401484"/>
            <a:chOff x="7" y="-2"/>
            <a:chExt cx="9469177" cy="5401484"/>
          </a:xfrm>
        </p:grpSpPr>
        <p:grpSp>
          <p:nvGrpSpPr>
            <p:cNvPr id="5590" name="Google Shape;5590;p32"/>
            <p:cNvGrpSpPr/>
            <p:nvPr/>
          </p:nvGrpSpPr>
          <p:grpSpPr>
            <a:xfrm flipH="1">
              <a:off x="8025973" y="3958228"/>
              <a:ext cx="1443212" cy="1443254"/>
              <a:chOff x="-25134800" y="-6360725"/>
              <a:chExt cx="424050" cy="424025"/>
            </a:xfrm>
          </p:grpSpPr>
          <p:sp>
            <p:nvSpPr>
              <p:cNvPr id="5591" name="Google Shape;559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5" name="Google Shape;5595;p32"/>
            <p:cNvGrpSpPr/>
            <p:nvPr/>
          </p:nvGrpSpPr>
          <p:grpSpPr>
            <a:xfrm flipH="1">
              <a:off x="8648707" y="3316048"/>
              <a:ext cx="352894" cy="352874"/>
              <a:chOff x="-25134800" y="-6360725"/>
              <a:chExt cx="424050" cy="424025"/>
            </a:xfrm>
          </p:grpSpPr>
          <p:sp>
            <p:nvSpPr>
              <p:cNvPr id="5596" name="Google Shape;559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0" name="Google Shape;5600;p32"/>
            <p:cNvGrpSpPr/>
            <p:nvPr/>
          </p:nvGrpSpPr>
          <p:grpSpPr>
            <a:xfrm flipH="1">
              <a:off x="7245357" y="4706698"/>
              <a:ext cx="352894" cy="352874"/>
              <a:chOff x="-25134800" y="-6360725"/>
              <a:chExt cx="424050" cy="424025"/>
            </a:xfrm>
          </p:grpSpPr>
          <p:sp>
            <p:nvSpPr>
              <p:cNvPr id="5601" name="Google Shape;560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5" name="Google Shape;5605;p32"/>
            <p:cNvGrpSpPr/>
            <p:nvPr/>
          </p:nvGrpSpPr>
          <p:grpSpPr>
            <a:xfrm rot="10800000" flipH="1">
              <a:off x="7" y="-2"/>
              <a:ext cx="1443212" cy="1443254"/>
              <a:chOff x="-25134800" y="-6360725"/>
              <a:chExt cx="424050" cy="424025"/>
            </a:xfrm>
          </p:grpSpPr>
          <p:sp>
            <p:nvSpPr>
              <p:cNvPr id="5606" name="Google Shape;560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0" name="Google Shape;5610;p32"/>
            <p:cNvGrpSpPr/>
            <p:nvPr/>
          </p:nvGrpSpPr>
          <p:grpSpPr>
            <a:xfrm rot="10800000" flipH="1">
              <a:off x="467590" y="1732558"/>
              <a:ext cx="352894" cy="352874"/>
              <a:chOff x="-25134800" y="-6360725"/>
              <a:chExt cx="424050" cy="424025"/>
            </a:xfrm>
          </p:grpSpPr>
          <p:sp>
            <p:nvSpPr>
              <p:cNvPr id="5611" name="Google Shape;561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5" name="Google Shape;5615;p32"/>
            <p:cNvGrpSpPr/>
            <p:nvPr/>
          </p:nvGrpSpPr>
          <p:grpSpPr>
            <a:xfrm rot="10800000" flipH="1">
              <a:off x="1870940" y="341908"/>
              <a:ext cx="352894" cy="352874"/>
              <a:chOff x="-25134800" y="-6360725"/>
              <a:chExt cx="424050" cy="424025"/>
            </a:xfrm>
          </p:grpSpPr>
          <p:sp>
            <p:nvSpPr>
              <p:cNvPr id="5616" name="Google Shape;561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0" name="Google Shape;5620;p32"/>
            <p:cNvGrpSpPr/>
            <p:nvPr/>
          </p:nvGrpSpPr>
          <p:grpSpPr>
            <a:xfrm flipH="1">
              <a:off x="8571132" y="186623"/>
              <a:ext cx="352894" cy="352874"/>
              <a:chOff x="-25134800" y="-6360725"/>
              <a:chExt cx="424050" cy="424025"/>
            </a:xfrm>
          </p:grpSpPr>
          <p:sp>
            <p:nvSpPr>
              <p:cNvPr id="5621" name="Google Shape;562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5" name="Google Shape;5625;p32"/>
            <p:cNvGrpSpPr/>
            <p:nvPr/>
          </p:nvGrpSpPr>
          <p:grpSpPr>
            <a:xfrm flipH="1">
              <a:off x="222257" y="4706698"/>
              <a:ext cx="352894" cy="352874"/>
              <a:chOff x="-25134800" y="-6360725"/>
              <a:chExt cx="424050" cy="424025"/>
            </a:xfrm>
          </p:grpSpPr>
          <p:sp>
            <p:nvSpPr>
              <p:cNvPr id="5626" name="Google Shape;562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961" extrusionOk="0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962" h="457" extrusionOk="0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8451" extrusionOk="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9119" extrusionOk="0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1" name="Google Shape;56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2" name="Google Shape;5632;p33"/>
          <p:cNvGrpSpPr/>
          <p:nvPr/>
        </p:nvGrpSpPr>
        <p:grpSpPr>
          <a:xfrm>
            <a:off x="-14298" y="-31167"/>
            <a:ext cx="9234549" cy="5341822"/>
            <a:chOff x="-14298" y="-31167"/>
            <a:chExt cx="9234549" cy="5341822"/>
          </a:xfrm>
        </p:grpSpPr>
        <p:grpSp>
          <p:nvGrpSpPr>
            <p:cNvPr id="5633" name="Google Shape;5633;p33"/>
            <p:cNvGrpSpPr/>
            <p:nvPr/>
          </p:nvGrpSpPr>
          <p:grpSpPr>
            <a:xfrm>
              <a:off x="-14298" y="-31167"/>
              <a:ext cx="9234549" cy="5210597"/>
              <a:chOff x="-14298" y="-31167"/>
              <a:chExt cx="9234549" cy="5210597"/>
            </a:xfrm>
          </p:grpSpPr>
          <p:sp>
            <p:nvSpPr>
              <p:cNvPr id="5634" name="Google Shape;5634;p33"/>
              <p:cNvSpPr/>
              <p:nvPr/>
            </p:nvSpPr>
            <p:spPr>
              <a:xfrm>
                <a:off x="464536" y="309232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33"/>
              <p:cNvSpPr/>
              <p:nvPr/>
            </p:nvSpPr>
            <p:spPr>
              <a:xfrm>
                <a:off x="1128697" y="450812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8" y="1034"/>
                      <a:pt x="1338" y="669"/>
                    </a:cubicBezTo>
                    <a:cubicBezTo>
                      <a:pt x="133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33"/>
              <p:cNvSpPr/>
              <p:nvPr/>
            </p:nvSpPr>
            <p:spPr>
              <a:xfrm>
                <a:off x="1304" y="47958"/>
                <a:ext cx="45857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669" y="0"/>
                    </a:moveTo>
                    <a:cubicBezTo>
                      <a:pt x="274" y="0"/>
                      <a:pt x="1" y="304"/>
                      <a:pt x="1" y="669"/>
                    </a:cubicBezTo>
                    <a:cubicBezTo>
                      <a:pt x="1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33"/>
              <p:cNvSpPr/>
              <p:nvPr/>
            </p:nvSpPr>
            <p:spPr>
              <a:xfrm>
                <a:off x="2801551" y="385228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33"/>
              <p:cNvSpPr/>
              <p:nvPr/>
            </p:nvSpPr>
            <p:spPr>
              <a:xfrm>
                <a:off x="722693" y="147892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4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33"/>
              <p:cNvSpPr/>
              <p:nvPr/>
            </p:nvSpPr>
            <p:spPr>
              <a:xfrm>
                <a:off x="1195309" y="89466"/>
                <a:ext cx="22946" cy="2304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3" extrusionOk="0">
                    <a:moveTo>
                      <a:pt x="381" y="0"/>
                    </a:moveTo>
                    <a:cubicBezTo>
                      <a:pt x="366" y="0"/>
                      <a:pt x="351" y="1"/>
                      <a:pt x="335" y="4"/>
                    </a:cubicBezTo>
                    <a:cubicBezTo>
                      <a:pt x="153" y="4"/>
                      <a:pt x="1" y="126"/>
                      <a:pt x="1" y="338"/>
                    </a:cubicBezTo>
                    <a:cubicBezTo>
                      <a:pt x="1" y="521"/>
                      <a:pt x="153" y="673"/>
                      <a:pt x="335" y="673"/>
                    </a:cubicBezTo>
                    <a:cubicBezTo>
                      <a:pt x="517" y="673"/>
                      <a:pt x="669" y="521"/>
                      <a:pt x="669" y="338"/>
                    </a:cubicBezTo>
                    <a:cubicBezTo>
                      <a:pt x="669" y="144"/>
                      <a:pt x="542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33"/>
              <p:cNvSpPr/>
              <p:nvPr/>
            </p:nvSpPr>
            <p:spPr>
              <a:xfrm>
                <a:off x="718549" y="792259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33"/>
              <p:cNvSpPr/>
              <p:nvPr/>
            </p:nvSpPr>
            <p:spPr>
              <a:xfrm>
                <a:off x="1299" y="180174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33"/>
              <p:cNvSpPr/>
              <p:nvPr/>
            </p:nvSpPr>
            <p:spPr>
              <a:xfrm>
                <a:off x="351068" y="-3116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33"/>
              <p:cNvSpPr/>
              <p:nvPr/>
            </p:nvSpPr>
            <p:spPr>
              <a:xfrm>
                <a:off x="206373" y="11041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33"/>
              <p:cNvSpPr/>
              <p:nvPr/>
            </p:nvSpPr>
            <p:spPr>
              <a:xfrm>
                <a:off x="127261" y="220757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91" y="1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33"/>
              <p:cNvSpPr/>
              <p:nvPr/>
            </p:nvSpPr>
            <p:spPr>
              <a:xfrm>
                <a:off x="134556" y="42739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182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33"/>
              <p:cNvSpPr/>
              <p:nvPr/>
            </p:nvSpPr>
            <p:spPr>
              <a:xfrm>
                <a:off x="420836" y="1199256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22" y="1"/>
                      <a:pt x="0" y="153"/>
                      <a:pt x="0" y="335"/>
                    </a:cubicBezTo>
                    <a:cubicBezTo>
                      <a:pt x="0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33"/>
              <p:cNvSpPr/>
              <p:nvPr/>
            </p:nvSpPr>
            <p:spPr>
              <a:xfrm>
                <a:off x="2260235" y="55253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8" y="669"/>
                      <a:pt x="669" y="517"/>
                      <a:pt x="669" y="334"/>
                    </a:cubicBezTo>
                    <a:cubicBezTo>
                      <a:pt x="669" y="152"/>
                      <a:pt x="54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33"/>
              <p:cNvSpPr/>
              <p:nvPr/>
            </p:nvSpPr>
            <p:spPr>
              <a:xfrm>
                <a:off x="452070" y="2012258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7" y="1034"/>
                      <a:pt x="1337" y="669"/>
                    </a:cubicBezTo>
                    <a:cubicBezTo>
                      <a:pt x="1337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33"/>
              <p:cNvSpPr/>
              <p:nvPr/>
            </p:nvSpPr>
            <p:spPr>
              <a:xfrm>
                <a:off x="278195" y="3216674"/>
                <a:ext cx="45857" cy="4688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69" extrusionOk="0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38" y="1064"/>
                      <a:pt x="1338" y="69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33"/>
              <p:cNvSpPr/>
              <p:nvPr/>
            </p:nvSpPr>
            <p:spPr>
              <a:xfrm>
                <a:off x="589440" y="551267"/>
                <a:ext cx="46885" cy="4688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33"/>
              <p:cNvSpPr/>
              <p:nvPr/>
            </p:nvSpPr>
            <p:spPr>
              <a:xfrm>
                <a:off x="720599" y="122912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69" y="517"/>
                      <a:pt x="669" y="335"/>
                    </a:cubicBezTo>
                    <a:cubicBezTo>
                      <a:pt x="669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33"/>
              <p:cNvSpPr/>
              <p:nvPr/>
            </p:nvSpPr>
            <p:spPr>
              <a:xfrm>
                <a:off x="276" y="1910235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33"/>
              <p:cNvSpPr/>
              <p:nvPr/>
            </p:nvSpPr>
            <p:spPr>
              <a:xfrm>
                <a:off x="45042" y="624146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33"/>
              <p:cNvSpPr/>
              <p:nvPr/>
            </p:nvSpPr>
            <p:spPr>
              <a:xfrm>
                <a:off x="393750" y="1389269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33"/>
              <p:cNvSpPr/>
              <p:nvPr/>
            </p:nvSpPr>
            <p:spPr>
              <a:xfrm>
                <a:off x="136610" y="1473052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33"/>
              <p:cNvSpPr/>
              <p:nvPr/>
            </p:nvSpPr>
            <p:spPr>
              <a:xfrm>
                <a:off x="52333" y="912982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33"/>
              <p:cNvSpPr/>
              <p:nvPr/>
            </p:nvSpPr>
            <p:spPr>
              <a:xfrm>
                <a:off x="282368" y="1865494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33"/>
              <p:cNvSpPr/>
              <p:nvPr/>
            </p:nvSpPr>
            <p:spPr>
              <a:xfrm>
                <a:off x="376035" y="161356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305" y="366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33"/>
              <p:cNvSpPr/>
              <p:nvPr/>
            </p:nvSpPr>
            <p:spPr>
              <a:xfrm>
                <a:off x="157442" y="125601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33"/>
              <p:cNvSpPr/>
              <p:nvPr/>
            </p:nvSpPr>
            <p:spPr>
              <a:xfrm>
                <a:off x="820542" y="76154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33"/>
              <p:cNvSpPr/>
              <p:nvPr/>
            </p:nvSpPr>
            <p:spPr>
              <a:xfrm>
                <a:off x="12746" y="1397591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33"/>
              <p:cNvSpPr/>
              <p:nvPr/>
            </p:nvSpPr>
            <p:spPr>
              <a:xfrm>
                <a:off x="121003" y="1668249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33"/>
              <p:cNvSpPr/>
              <p:nvPr/>
            </p:nvSpPr>
            <p:spPr>
              <a:xfrm>
                <a:off x="542624" y="1667187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33"/>
              <p:cNvSpPr/>
              <p:nvPr/>
            </p:nvSpPr>
            <p:spPr>
              <a:xfrm>
                <a:off x="474945" y="605399"/>
                <a:ext cx="13562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82" y="1"/>
                    </a:moveTo>
                    <a:cubicBezTo>
                      <a:pt x="91" y="1"/>
                      <a:pt x="0" y="92"/>
                      <a:pt x="0" y="214"/>
                    </a:cubicBezTo>
                    <a:cubicBezTo>
                      <a:pt x="0" y="305"/>
                      <a:pt x="91" y="396"/>
                      <a:pt x="182" y="396"/>
                    </a:cubicBezTo>
                    <a:cubicBezTo>
                      <a:pt x="304" y="396"/>
                      <a:pt x="395" y="305"/>
                      <a:pt x="395" y="214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33"/>
              <p:cNvSpPr/>
              <p:nvPr/>
            </p:nvSpPr>
            <p:spPr>
              <a:xfrm>
                <a:off x="501997" y="1653125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33"/>
              <p:cNvSpPr/>
              <p:nvPr/>
            </p:nvSpPr>
            <p:spPr>
              <a:xfrm>
                <a:off x="509292" y="1475141"/>
                <a:ext cx="13562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3" extrusionOk="0">
                    <a:moveTo>
                      <a:pt x="244" y="0"/>
                    </a:moveTo>
                    <a:cubicBezTo>
                      <a:pt x="122" y="0"/>
                      <a:pt x="31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69" y="370"/>
                      <a:pt x="186" y="373"/>
                      <a:pt x="203" y="373"/>
                    </a:cubicBezTo>
                    <a:cubicBezTo>
                      <a:pt x="283" y="373"/>
                      <a:pt x="365" y="318"/>
                      <a:pt x="365" y="243"/>
                    </a:cubicBezTo>
                    <a:cubicBezTo>
                      <a:pt x="396" y="122"/>
                      <a:pt x="335" y="31"/>
                      <a:pt x="24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33"/>
              <p:cNvSpPr/>
              <p:nvPr/>
            </p:nvSpPr>
            <p:spPr>
              <a:xfrm>
                <a:off x="120994" y="93173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33"/>
              <p:cNvSpPr/>
              <p:nvPr/>
            </p:nvSpPr>
            <p:spPr>
              <a:xfrm>
                <a:off x="529053" y="108372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6" y="304"/>
                      <a:pt x="366" y="21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33"/>
              <p:cNvSpPr/>
              <p:nvPr/>
            </p:nvSpPr>
            <p:spPr>
              <a:xfrm>
                <a:off x="629026" y="1801978"/>
                <a:ext cx="13562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33"/>
              <p:cNvSpPr/>
              <p:nvPr/>
            </p:nvSpPr>
            <p:spPr>
              <a:xfrm>
                <a:off x="19010" y="3106328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33"/>
              <p:cNvSpPr/>
              <p:nvPr/>
            </p:nvSpPr>
            <p:spPr>
              <a:xfrm>
                <a:off x="492653" y="3066773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33"/>
              <p:cNvSpPr/>
              <p:nvPr/>
            </p:nvSpPr>
            <p:spPr>
              <a:xfrm>
                <a:off x="185972" y="2937486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33"/>
              <p:cNvSpPr/>
              <p:nvPr/>
            </p:nvSpPr>
            <p:spPr>
              <a:xfrm>
                <a:off x="568648" y="3566444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33"/>
              <p:cNvSpPr/>
              <p:nvPr/>
            </p:nvSpPr>
            <p:spPr>
              <a:xfrm>
                <a:off x="3313688" y="309232"/>
                <a:ext cx="45857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33"/>
              <p:cNvSpPr/>
              <p:nvPr/>
            </p:nvSpPr>
            <p:spPr>
              <a:xfrm>
                <a:off x="4561838" y="291526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cubicBezTo>
                      <a:pt x="0" y="1034"/>
                      <a:pt x="27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33"/>
              <p:cNvSpPr/>
              <p:nvPr/>
            </p:nvSpPr>
            <p:spPr>
              <a:xfrm>
                <a:off x="2849429" y="47958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33"/>
              <p:cNvSpPr/>
              <p:nvPr/>
            </p:nvSpPr>
            <p:spPr>
              <a:xfrm>
                <a:off x="5650703" y="385228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274" y="0"/>
                      <a:pt x="0" y="304"/>
                      <a:pt x="0" y="669"/>
                    </a:cubicBezTo>
                    <a:cubicBezTo>
                      <a:pt x="0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33"/>
              <p:cNvSpPr/>
              <p:nvPr/>
            </p:nvSpPr>
            <p:spPr>
              <a:xfrm>
                <a:off x="3571846" y="148920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2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22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33"/>
              <p:cNvSpPr/>
              <p:nvPr/>
            </p:nvSpPr>
            <p:spPr>
              <a:xfrm>
                <a:off x="4044461" y="89603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2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33"/>
              <p:cNvSpPr/>
              <p:nvPr/>
            </p:nvSpPr>
            <p:spPr>
              <a:xfrm>
                <a:off x="1712655" y="62726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33"/>
              <p:cNvSpPr/>
              <p:nvPr/>
            </p:nvSpPr>
            <p:spPr>
              <a:xfrm>
                <a:off x="1337910" y="116645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33"/>
              <p:cNvSpPr/>
              <p:nvPr/>
            </p:nvSpPr>
            <p:spPr>
              <a:xfrm>
                <a:off x="1743889" y="301431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33"/>
              <p:cNvSpPr/>
              <p:nvPr/>
            </p:nvSpPr>
            <p:spPr>
              <a:xfrm>
                <a:off x="5109387" y="55253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33"/>
              <p:cNvSpPr/>
              <p:nvPr/>
            </p:nvSpPr>
            <p:spPr>
              <a:xfrm>
                <a:off x="1853218" y="-5107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3"/>
                      <a:pt x="305" y="1337"/>
                      <a:pt x="670" y="1337"/>
                    </a:cubicBezTo>
                    <a:cubicBezTo>
                      <a:pt x="1065" y="1337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33"/>
              <p:cNvSpPr/>
              <p:nvPr/>
            </p:nvSpPr>
            <p:spPr>
              <a:xfrm>
                <a:off x="1309848" y="91677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65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33"/>
              <p:cNvSpPr/>
              <p:nvPr/>
            </p:nvSpPr>
            <p:spPr>
              <a:xfrm>
                <a:off x="469756" y="1022318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700" y="0"/>
                    </a:moveTo>
                    <a:cubicBezTo>
                      <a:pt x="305" y="0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70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33"/>
              <p:cNvSpPr/>
              <p:nvPr/>
            </p:nvSpPr>
            <p:spPr>
              <a:xfrm>
                <a:off x="367716" y="260835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33"/>
              <p:cNvSpPr/>
              <p:nvPr/>
            </p:nvSpPr>
            <p:spPr>
              <a:xfrm>
                <a:off x="1376447" y="15157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33"/>
              <p:cNvSpPr/>
              <p:nvPr/>
            </p:nvSpPr>
            <p:spPr>
              <a:xfrm>
                <a:off x="8505044" y="291943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33"/>
              <p:cNvSpPr/>
              <p:nvPr/>
            </p:nvSpPr>
            <p:spPr>
              <a:xfrm>
                <a:off x="8468605" y="3331674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5" y="395"/>
                      <a:pt x="366" y="304"/>
                      <a:pt x="366" y="21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33"/>
              <p:cNvSpPr/>
              <p:nvPr/>
            </p:nvSpPr>
            <p:spPr>
              <a:xfrm>
                <a:off x="8506106" y="3762610"/>
                <a:ext cx="13562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33"/>
              <p:cNvSpPr/>
              <p:nvPr/>
            </p:nvSpPr>
            <p:spPr>
              <a:xfrm>
                <a:off x="1129725" y="314438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33"/>
              <p:cNvSpPr/>
              <p:nvPr/>
            </p:nvSpPr>
            <p:spPr>
              <a:xfrm>
                <a:off x="8913103" y="3672060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33"/>
              <p:cNvSpPr/>
              <p:nvPr/>
            </p:nvSpPr>
            <p:spPr>
              <a:xfrm>
                <a:off x="9104649" y="357212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33"/>
              <p:cNvSpPr/>
              <p:nvPr/>
            </p:nvSpPr>
            <p:spPr>
              <a:xfrm>
                <a:off x="9068210" y="345136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33"/>
              <p:cNvSpPr/>
              <p:nvPr/>
            </p:nvSpPr>
            <p:spPr>
              <a:xfrm>
                <a:off x="8209402" y="990038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33"/>
              <p:cNvSpPr/>
              <p:nvPr/>
            </p:nvSpPr>
            <p:spPr>
              <a:xfrm>
                <a:off x="8172963" y="1403303"/>
                <a:ext cx="13596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66" extrusionOk="0">
                    <a:moveTo>
                      <a:pt x="21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214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33"/>
              <p:cNvSpPr/>
              <p:nvPr/>
            </p:nvSpPr>
            <p:spPr>
              <a:xfrm>
                <a:off x="996466" y="152578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33"/>
              <p:cNvSpPr/>
              <p:nvPr/>
            </p:nvSpPr>
            <p:spPr>
              <a:xfrm>
                <a:off x="8110530" y="330055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33"/>
              <p:cNvSpPr/>
              <p:nvPr/>
            </p:nvSpPr>
            <p:spPr>
              <a:xfrm>
                <a:off x="8873564" y="97925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33"/>
              <p:cNvSpPr/>
              <p:nvPr/>
            </p:nvSpPr>
            <p:spPr>
              <a:xfrm>
                <a:off x="8815275" y="1030622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33"/>
              <p:cNvSpPr/>
              <p:nvPr/>
            </p:nvSpPr>
            <p:spPr>
              <a:xfrm>
                <a:off x="8521705" y="1592760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33"/>
              <p:cNvSpPr/>
              <p:nvPr/>
            </p:nvSpPr>
            <p:spPr>
              <a:xfrm>
                <a:off x="9054699" y="1170112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21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33"/>
              <p:cNvSpPr/>
              <p:nvPr/>
            </p:nvSpPr>
            <p:spPr>
              <a:xfrm>
                <a:off x="9187922" y="1032437"/>
                <a:ext cx="13562" cy="1301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0" extrusionOk="0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6" y="300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33"/>
              <p:cNvSpPr/>
              <p:nvPr/>
            </p:nvSpPr>
            <p:spPr>
              <a:xfrm>
                <a:off x="8799658" y="489306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33"/>
              <p:cNvSpPr/>
              <p:nvPr/>
            </p:nvSpPr>
            <p:spPr>
              <a:xfrm>
                <a:off x="9207717" y="641296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33"/>
              <p:cNvSpPr/>
              <p:nvPr/>
            </p:nvSpPr>
            <p:spPr>
              <a:xfrm>
                <a:off x="8350981" y="608008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2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33"/>
              <p:cNvSpPr/>
              <p:nvPr/>
            </p:nvSpPr>
            <p:spPr>
              <a:xfrm>
                <a:off x="1402487" y="414391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33"/>
              <p:cNvSpPr/>
              <p:nvPr/>
            </p:nvSpPr>
            <p:spPr>
              <a:xfrm>
                <a:off x="1876130" y="374835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61" y="0"/>
                      <a:pt x="1" y="92"/>
                      <a:pt x="1" y="183"/>
                    </a:cubicBezTo>
                    <a:cubicBezTo>
                      <a:pt x="1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33"/>
              <p:cNvSpPr/>
              <p:nvPr/>
            </p:nvSpPr>
            <p:spPr>
              <a:xfrm>
                <a:off x="1116212" y="163528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33"/>
              <p:cNvSpPr/>
              <p:nvPr/>
            </p:nvSpPr>
            <p:spPr>
              <a:xfrm>
                <a:off x="9001607" y="3017833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61" y="1"/>
                      <a:pt x="1" y="92"/>
                      <a:pt x="1" y="213"/>
                    </a:cubicBezTo>
                    <a:cubicBezTo>
                      <a:pt x="1" y="304"/>
                      <a:pt x="61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33"/>
              <p:cNvSpPr/>
              <p:nvPr/>
            </p:nvSpPr>
            <p:spPr>
              <a:xfrm>
                <a:off x="9093219" y="3436303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33"/>
              <p:cNvSpPr/>
              <p:nvPr/>
            </p:nvSpPr>
            <p:spPr>
              <a:xfrm>
                <a:off x="9061960" y="2302711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33"/>
              <p:cNvSpPr/>
              <p:nvPr/>
            </p:nvSpPr>
            <p:spPr>
              <a:xfrm>
                <a:off x="8768424" y="2864815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3"/>
                      <a:pt x="54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33"/>
              <p:cNvSpPr/>
              <p:nvPr/>
            </p:nvSpPr>
            <p:spPr>
              <a:xfrm>
                <a:off x="8912084" y="3869363"/>
                <a:ext cx="13562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4" y="395"/>
                      <a:pt x="396" y="304"/>
                      <a:pt x="396" y="21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33"/>
              <p:cNvSpPr/>
              <p:nvPr/>
            </p:nvSpPr>
            <p:spPr>
              <a:xfrm>
                <a:off x="8461327" y="3144857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5" y="304"/>
                      <a:pt x="365" y="182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33"/>
              <p:cNvSpPr/>
              <p:nvPr/>
            </p:nvSpPr>
            <p:spPr>
              <a:xfrm>
                <a:off x="9080719" y="4462701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33"/>
              <p:cNvSpPr/>
              <p:nvPr/>
            </p:nvSpPr>
            <p:spPr>
              <a:xfrm>
                <a:off x="8509763" y="353413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33"/>
              <p:cNvSpPr/>
              <p:nvPr/>
            </p:nvSpPr>
            <p:spPr>
              <a:xfrm>
                <a:off x="4773145" y="353994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33"/>
              <p:cNvSpPr/>
              <p:nvPr/>
            </p:nvSpPr>
            <p:spPr>
              <a:xfrm>
                <a:off x="7493219" y="249881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1" y="62"/>
                      <a:pt x="1" y="183"/>
                    </a:cubicBezTo>
                    <a:cubicBezTo>
                      <a:pt x="1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1" name="Google Shape;5721;p33"/>
              <p:cNvSpPr/>
              <p:nvPr/>
            </p:nvSpPr>
            <p:spPr>
              <a:xfrm>
                <a:off x="6829091" y="600713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2" name="Google Shape;5722;p33"/>
              <p:cNvSpPr/>
              <p:nvPr/>
            </p:nvSpPr>
            <p:spPr>
              <a:xfrm>
                <a:off x="2440308" y="238443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3" name="Google Shape;5723;p33"/>
              <p:cNvSpPr/>
              <p:nvPr/>
            </p:nvSpPr>
            <p:spPr>
              <a:xfrm>
                <a:off x="8320306" y="4682318"/>
                <a:ext cx="46885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4" name="Google Shape;5724;p33"/>
              <p:cNvSpPr/>
              <p:nvPr/>
            </p:nvSpPr>
            <p:spPr>
              <a:xfrm>
                <a:off x="8722619" y="4640168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700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38"/>
                      <a:pt x="700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5" name="Google Shape;5725;p33"/>
              <p:cNvSpPr/>
              <p:nvPr/>
            </p:nvSpPr>
            <p:spPr>
              <a:xfrm>
                <a:off x="8698688" y="2534806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6" name="Google Shape;5726;p33"/>
              <p:cNvSpPr/>
              <p:nvPr/>
            </p:nvSpPr>
            <p:spPr>
              <a:xfrm>
                <a:off x="7383935" y="536156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4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7" name="Google Shape;5727;p33"/>
              <p:cNvSpPr/>
              <p:nvPr/>
            </p:nvSpPr>
            <p:spPr>
              <a:xfrm>
                <a:off x="7240266" y="135392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8" name="Google Shape;5728;p33"/>
              <p:cNvSpPr/>
              <p:nvPr/>
            </p:nvSpPr>
            <p:spPr>
              <a:xfrm>
                <a:off x="8307282" y="2028936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9" name="Google Shape;5729;p33"/>
              <p:cNvSpPr/>
              <p:nvPr/>
            </p:nvSpPr>
            <p:spPr>
              <a:xfrm>
                <a:off x="8920939" y="4796842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33"/>
              <p:cNvSpPr/>
              <p:nvPr/>
            </p:nvSpPr>
            <p:spPr>
              <a:xfrm>
                <a:off x="8529533" y="3690305"/>
                <a:ext cx="125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5" extrusionOk="0">
                    <a:moveTo>
                      <a:pt x="183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33"/>
              <p:cNvSpPr/>
              <p:nvPr/>
            </p:nvSpPr>
            <p:spPr>
              <a:xfrm>
                <a:off x="8879302" y="3477936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33"/>
              <p:cNvSpPr/>
              <p:nvPr/>
            </p:nvSpPr>
            <p:spPr>
              <a:xfrm>
                <a:off x="8928728" y="2745086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4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214" y="366"/>
                    </a:cubicBezTo>
                    <a:cubicBezTo>
                      <a:pt x="305" y="366"/>
                      <a:pt x="396" y="274"/>
                      <a:pt x="396" y="183"/>
                    </a:cubicBezTo>
                    <a:cubicBezTo>
                      <a:pt x="396" y="6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33"/>
              <p:cNvSpPr/>
              <p:nvPr/>
            </p:nvSpPr>
            <p:spPr>
              <a:xfrm>
                <a:off x="8683071" y="2426550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cubicBezTo>
                      <a:pt x="274" y="396"/>
                      <a:pt x="365" y="305"/>
                      <a:pt x="365" y="214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33"/>
              <p:cNvSpPr/>
              <p:nvPr/>
            </p:nvSpPr>
            <p:spPr>
              <a:xfrm>
                <a:off x="9083340" y="4026513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64" y="1338"/>
                      <a:pt x="1338" y="1064"/>
                      <a:pt x="1338" y="669"/>
                    </a:cubicBezTo>
                    <a:cubicBezTo>
                      <a:pt x="133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33"/>
              <p:cNvSpPr/>
              <p:nvPr/>
            </p:nvSpPr>
            <p:spPr>
              <a:xfrm>
                <a:off x="5693375" y="4543902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33"/>
              <p:cNvSpPr/>
              <p:nvPr/>
            </p:nvSpPr>
            <p:spPr>
              <a:xfrm>
                <a:off x="5949444" y="4811443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33"/>
              <p:cNvSpPr/>
              <p:nvPr/>
            </p:nvSpPr>
            <p:spPr>
              <a:xfrm>
                <a:off x="8075144" y="5126828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670"/>
                      <a:pt x="335" y="670"/>
                    </a:cubicBezTo>
                    <a:cubicBezTo>
                      <a:pt x="517" y="67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33"/>
              <p:cNvSpPr/>
              <p:nvPr/>
            </p:nvSpPr>
            <p:spPr>
              <a:xfrm>
                <a:off x="6345037" y="4699008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5"/>
                      <a:pt x="182" y="365"/>
                    </a:cubicBezTo>
                    <a:cubicBezTo>
                      <a:pt x="304" y="365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33"/>
              <p:cNvSpPr/>
              <p:nvPr/>
            </p:nvSpPr>
            <p:spPr>
              <a:xfrm>
                <a:off x="8222435" y="5120583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1" y="61"/>
                      <a:pt x="1" y="183"/>
                    </a:cubicBezTo>
                    <a:cubicBezTo>
                      <a:pt x="1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33"/>
              <p:cNvSpPr/>
              <p:nvPr/>
            </p:nvSpPr>
            <p:spPr>
              <a:xfrm>
                <a:off x="8568027" y="509767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62"/>
                      <a:pt x="1" y="183"/>
                    </a:cubicBezTo>
                    <a:cubicBezTo>
                      <a:pt x="1" y="274"/>
                      <a:pt x="62" y="366"/>
                      <a:pt x="183" y="366"/>
                    </a:cubicBezTo>
                    <a:cubicBezTo>
                      <a:pt x="274" y="366"/>
                      <a:pt x="366" y="274"/>
                      <a:pt x="366" y="183"/>
                    </a:cubicBezTo>
                    <a:cubicBezTo>
                      <a:pt x="366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33"/>
              <p:cNvSpPr/>
              <p:nvPr/>
            </p:nvSpPr>
            <p:spPr>
              <a:xfrm>
                <a:off x="6458490" y="4962372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4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4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33"/>
              <p:cNvSpPr/>
              <p:nvPr/>
            </p:nvSpPr>
            <p:spPr>
              <a:xfrm>
                <a:off x="8638284" y="154799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62" y="0"/>
                      <a:pt x="1" y="6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33"/>
              <p:cNvSpPr/>
              <p:nvPr/>
            </p:nvSpPr>
            <p:spPr>
              <a:xfrm>
                <a:off x="8616434" y="2655597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33"/>
              <p:cNvSpPr/>
              <p:nvPr/>
            </p:nvSpPr>
            <p:spPr>
              <a:xfrm>
                <a:off x="6724979" y="4687570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33"/>
              <p:cNvSpPr/>
              <p:nvPr/>
            </p:nvSpPr>
            <p:spPr>
              <a:xfrm>
                <a:off x="8404091" y="4916583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2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33"/>
              <p:cNvSpPr/>
              <p:nvPr/>
            </p:nvSpPr>
            <p:spPr>
              <a:xfrm>
                <a:off x="8661728" y="3551568"/>
                <a:ext cx="14624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81" extrusionOk="0">
                    <a:moveTo>
                      <a:pt x="197" y="1"/>
                    </a:moveTo>
                    <a:cubicBezTo>
                      <a:pt x="123" y="1"/>
                      <a:pt x="56" y="60"/>
                      <a:pt x="31" y="160"/>
                    </a:cubicBezTo>
                    <a:cubicBezTo>
                      <a:pt x="1" y="252"/>
                      <a:pt x="92" y="343"/>
                      <a:pt x="183" y="373"/>
                    </a:cubicBezTo>
                    <a:cubicBezTo>
                      <a:pt x="199" y="378"/>
                      <a:pt x="215" y="381"/>
                      <a:pt x="232" y="381"/>
                    </a:cubicBezTo>
                    <a:cubicBezTo>
                      <a:pt x="312" y="381"/>
                      <a:pt x="396" y="322"/>
                      <a:pt x="396" y="221"/>
                    </a:cubicBezTo>
                    <a:cubicBezTo>
                      <a:pt x="426" y="130"/>
                      <a:pt x="365" y="39"/>
                      <a:pt x="244" y="8"/>
                    </a:cubicBezTo>
                    <a:cubicBezTo>
                      <a:pt x="228" y="3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33"/>
              <p:cNvSpPr/>
              <p:nvPr/>
            </p:nvSpPr>
            <p:spPr>
              <a:xfrm>
                <a:off x="8533677" y="4583172"/>
                <a:ext cx="13562" cy="128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4" extrusionOk="0">
                    <a:moveTo>
                      <a:pt x="182" y="1"/>
                    </a:moveTo>
                    <a:cubicBezTo>
                      <a:pt x="92" y="1"/>
                      <a:pt x="26" y="55"/>
                      <a:pt x="1" y="13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244" y="373"/>
                      <a:pt x="366" y="312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2" y="3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33"/>
              <p:cNvSpPr/>
              <p:nvPr/>
            </p:nvSpPr>
            <p:spPr>
              <a:xfrm>
                <a:off x="7943455" y="511017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33"/>
              <p:cNvSpPr/>
              <p:nvPr/>
            </p:nvSpPr>
            <p:spPr>
              <a:xfrm>
                <a:off x="8682550" y="3160428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33"/>
              <p:cNvSpPr/>
              <p:nvPr/>
            </p:nvSpPr>
            <p:spPr>
              <a:xfrm>
                <a:off x="8750215" y="3812089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33"/>
              <p:cNvSpPr/>
              <p:nvPr/>
            </p:nvSpPr>
            <p:spPr>
              <a:xfrm>
                <a:off x="8903241" y="4206620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33"/>
              <p:cNvSpPr/>
              <p:nvPr/>
            </p:nvSpPr>
            <p:spPr>
              <a:xfrm>
                <a:off x="8310398" y="4122315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33"/>
              <p:cNvSpPr/>
              <p:nvPr/>
            </p:nvSpPr>
            <p:spPr>
              <a:xfrm>
                <a:off x="8660168" y="3911008"/>
                <a:ext cx="125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5" extrusionOk="0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33"/>
              <p:cNvSpPr/>
              <p:nvPr/>
            </p:nvSpPr>
            <p:spPr>
              <a:xfrm>
                <a:off x="9099461" y="3196879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33"/>
              <p:cNvSpPr/>
              <p:nvPr/>
            </p:nvSpPr>
            <p:spPr>
              <a:xfrm>
                <a:off x="8442593" y="3984640"/>
                <a:ext cx="14589" cy="1301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0" extrusionOk="0">
                    <a:moveTo>
                      <a:pt x="196" y="0"/>
                    </a:moveTo>
                    <a:cubicBezTo>
                      <a:pt x="122" y="0"/>
                      <a:pt x="56" y="55"/>
                      <a:pt x="31" y="130"/>
                    </a:cubicBezTo>
                    <a:cubicBezTo>
                      <a:pt x="0" y="251"/>
                      <a:pt x="92" y="343"/>
                      <a:pt x="183" y="373"/>
                    </a:cubicBezTo>
                    <a:cubicBezTo>
                      <a:pt x="195" y="377"/>
                      <a:pt x="208" y="379"/>
                      <a:pt x="221" y="379"/>
                    </a:cubicBezTo>
                    <a:cubicBezTo>
                      <a:pt x="304" y="379"/>
                      <a:pt x="396" y="300"/>
                      <a:pt x="396" y="221"/>
                    </a:cubicBezTo>
                    <a:cubicBezTo>
                      <a:pt x="426" y="130"/>
                      <a:pt x="365" y="8"/>
                      <a:pt x="244" y="8"/>
                    </a:cubicBezTo>
                    <a:cubicBezTo>
                      <a:pt x="227" y="3"/>
                      <a:pt x="211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33"/>
              <p:cNvSpPr/>
              <p:nvPr/>
            </p:nvSpPr>
            <p:spPr>
              <a:xfrm>
                <a:off x="6694807" y="514306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33"/>
              <p:cNvSpPr/>
              <p:nvPr/>
            </p:nvSpPr>
            <p:spPr>
              <a:xfrm>
                <a:off x="7143449" y="57259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305" y="396"/>
                      <a:pt x="365" y="305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33"/>
              <p:cNvSpPr/>
              <p:nvPr/>
            </p:nvSpPr>
            <p:spPr>
              <a:xfrm>
                <a:off x="6977931" y="295294"/>
                <a:ext cx="14624" cy="129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79" extrusionOk="0">
                    <a:moveTo>
                      <a:pt x="225" y="0"/>
                    </a:moveTo>
                    <a:cubicBezTo>
                      <a:pt x="180" y="0"/>
                      <a:pt x="133" y="15"/>
                      <a:pt x="92" y="43"/>
                    </a:cubicBezTo>
                    <a:cubicBezTo>
                      <a:pt x="1" y="73"/>
                      <a:pt x="1" y="195"/>
                      <a:pt x="62" y="286"/>
                    </a:cubicBezTo>
                    <a:cubicBezTo>
                      <a:pt x="101" y="345"/>
                      <a:pt x="153" y="378"/>
                      <a:pt x="209" y="378"/>
                    </a:cubicBezTo>
                    <a:cubicBezTo>
                      <a:pt x="240" y="378"/>
                      <a:pt x="272" y="368"/>
                      <a:pt x="305" y="347"/>
                    </a:cubicBezTo>
                    <a:cubicBezTo>
                      <a:pt x="396" y="286"/>
                      <a:pt x="426" y="164"/>
                      <a:pt x="365" y="73"/>
                    </a:cubicBezTo>
                    <a:cubicBezTo>
                      <a:pt x="332" y="23"/>
                      <a:pt x="28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33"/>
              <p:cNvSpPr/>
              <p:nvPr/>
            </p:nvSpPr>
            <p:spPr>
              <a:xfrm>
                <a:off x="6660456" y="80"/>
                <a:ext cx="13562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3" extrusionOk="0">
                    <a:moveTo>
                      <a:pt x="243" y="0"/>
                    </a:moveTo>
                    <a:cubicBezTo>
                      <a:pt x="122" y="0"/>
                      <a:pt x="30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74" y="370"/>
                      <a:pt x="194" y="373"/>
                      <a:pt x="213" y="373"/>
                    </a:cubicBezTo>
                    <a:cubicBezTo>
                      <a:pt x="303" y="373"/>
                      <a:pt x="365" y="318"/>
                      <a:pt x="365" y="243"/>
                    </a:cubicBezTo>
                    <a:cubicBezTo>
                      <a:pt x="395" y="122"/>
                      <a:pt x="334" y="30"/>
                      <a:pt x="24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33"/>
              <p:cNvSpPr/>
              <p:nvPr/>
            </p:nvSpPr>
            <p:spPr>
              <a:xfrm>
                <a:off x="6070201" y="527834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33"/>
              <p:cNvSpPr/>
              <p:nvPr/>
            </p:nvSpPr>
            <p:spPr>
              <a:xfrm>
                <a:off x="7748260" y="106247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33"/>
              <p:cNvSpPr/>
              <p:nvPr/>
            </p:nvSpPr>
            <p:spPr>
              <a:xfrm>
                <a:off x="7974156" y="46433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3" name="Google Shape;5763;p33"/>
              <p:cNvSpPr/>
              <p:nvPr/>
            </p:nvSpPr>
            <p:spPr>
              <a:xfrm>
                <a:off x="8107413" y="325877"/>
                <a:ext cx="13562" cy="128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4" extrusionOk="0">
                    <a:moveTo>
                      <a:pt x="243" y="1"/>
                    </a:moveTo>
                    <a:cubicBezTo>
                      <a:pt x="122" y="1"/>
                      <a:pt x="30" y="62"/>
                      <a:pt x="0" y="153"/>
                    </a:cubicBezTo>
                    <a:cubicBezTo>
                      <a:pt x="0" y="244"/>
                      <a:pt x="61" y="366"/>
                      <a:pt x="152" y="366"/>
                    </a:cubicBezTo>
                    <a:cubicBezTo>
                      <a:pt x="168" y="371"/>
                      <a:pt x="185" y="374"/>
                      <a:pt x="202" y="374"/>
                    </a:cubicBezTo>
                    <a:cubicBezTo>
                      <a:pt x="282" y="374"/>
                      <a:pt x="365" y="319"/>
                      <a:pt x="365" y="244"/>
                    </a:cubicBezTo>
                    <a:cubicBezTo>
                      <a:pt x="395" y="122"/>
                      <a:pt x="334" y="31"/>
                      <a:pt x="24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33"/>
              <p:cNvSpPr/>
              <p:nvPr/>
            </p:nvSpPr>
            <p:spPr>
              <a:xfrm>
                <a:off x="8979757" y="4126459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4"/>
                      <a:pt x="61" y="366"/>
                      <a:pt x="183" y="366"/>
                    </a:cubicBezTo>
                    <a:cubicBezTo>
                      <a:pt x="274" y="366"/>
                      <a:pt x="365" y="274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33"/>
              <p:cNvSpPr/>
              <p:nvPr/>
            </p:nvSpPr>
            <p:spPr>
              <a:xfrm>
                <a:off x="8463416" y="359349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33"/>
              <p:cNvSpPr/>
              <p:nvPr/>
            </p:nvSpPr>
            <p:spPr>
              <a:xfrm>
                <a:off x="9203539" y="2637891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33"/>
              <p:cNvSpPr/>
              <p:nvPr/>
            </p:nvSpPr>
            <p:spPr>
              <a:xfrm>
                <a:off x="9143693" y="448453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183" y="366"/>
                    </a:cubicBezTo>
                    <a:cubicBezTo>
                      <a:pt x="305" y="366"/>
                      <a:pt x="365" y="274"/>
                      <a:pt x="365" y="183"/>
                    </a:cubicBezTo>
                    <a:cubicBezTo>
                      <a:pt x="365" y="6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33"/>
              <p:cNvSpPr/>
              <p:nvPr/>
            </p:nvSpPr>
            <p:spPr>
              <a:xfrm>
                <a:off x="8140198" y="5116405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33"/>
              <p:cNvSpPr/>
              <p:nvPr/>
            </p:nvSpPr>
            <p:spPr>
              <a:xfrm>
                <a:off x="9093211" y="5021172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33"/>
              <p:cNvSpPr/>
              <p:nvPr/>
            </p:nvSpPr>
            <p:spPr>
              <a:xfrm>
                <a:off x="8613841" y="507684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33"/>
              <p:cNvSpPr/>
              <p:nvPr/>
            </p:nvSpPr>
            <p:spPr>
              <a:xfrm>
                <a:off x="6628187" y="5014428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33"/>
              <p:cNvSpPr/>
              <p:nvPr/>
            </p:nvSpPr>
            <p:spPr>
              <a:xfrm>
                <a:off x="7853958" y="4864515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33"/>
              <p:cNvSpPr/>
              <p:nvPr/>
            </p:nvSpPr>
            <p:spPr>
              <a:xfrm>
                <a:off x="-14298" y="503914"/>
                <a:ext cx="45857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33"/>
              <p:cNvSpPr/>
              <p:nvPr/>
            </p:nvSpPr>
            <p:spPr>
              <a:xfrm>
                <a:off x="487447" y="3038655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2" y="1"/>
                      <a:pt x="1" y="122"/>
                      <a:pt x="1" y="335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2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33"/>
              <p:cNvSpPr/>
              <p:nvPr/>
            </p:nvSpPr>
            <p:spPr>
              <a:xfrm>
                <a:off x="518696" y="682960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33"/>
              <p:cNvSpPr/>
              <p:nvPr/>
            </p:nvSpPr>
            <p:spPr>
              <a:xfrm>
                <a:off x="429158" y="3971386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33"/>
              <p:cNvSpPr/>
              <p:nvPr/>
            </p:nvSpPr>
            <p:spPr>
              <a:xfrm>
                <a:off x="136650" y="4533490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33"/>
              <p:cNvSpPr/>
              <p:nvPr/>
            </p:nvSpPr>
            <p:spPr>
              <a:xfrm>
                <a:off x="669610" y="411087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cubicBezTo>
                      <a:pt x="1" y="304"/>
                      <a:pt x="62" y="395"/>
                      <a:pt x="183" y="395"/>
                    </a:cubicBezTo>
                    <a:cubicBezTo>
                      <a:pt x="274" y="395"/>
                      <a:pt x="366" y="304"/>
                      <a:pt x="366" y="21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33"/>
              <p:cNvSpPr/>
              <p:nvPr/>
            </p:nvSpPr>
            <p:spPr>
              <a:xfrm>
                <a:off x="215777" y="713132"/>
                <a:ext cx="13562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6" y="305"/>
                      <a:pt x="396" y="183"/>
                    </a:cubicBezTo>
                    <a:cubicBezTo>
                      <a:pt x="396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33"/>
              <p:cNvSpPr/>
              <p:nvPr/>
            </p:nvSpPr>
            <p:spPr>
              <a:xfrm>
                <a:off x="101253" y="338396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33"/>
              <p:cNvSpPr/>
              <p:nvPr/>
            </p:nvSpPr>
            <p:spPr>
              <a:xfrm>
                <a:off x="772660" y="4943638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33"/>
              <p:cNvSpPr/>
              <p:nvPr/>
            </p:nvSpPr>
            <p:spPr>
              <a:xfrm>
                <a:off x="1526345" y="4595958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33"/>
              <p:cNvSpPr/>
              <p:nvPr/>
            </p:nvSpPr>
            <p:spPr>
              <a:xfrm>
                <a:off x="801839" y="3973201"/>
                <a:ext cx="14589" cy="129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79" extrusionOk="0">
                    <a:moveTo>
                      <a:pt x="197" y="0"/>
                    </a:moveTo>
                    <a:cubicBezTo>
                      <a:pt x="122" y="0"/>
                      <a:pt x="56" y="59"/>
                      <a:pt x="30" y="160"/>
                    </a:cubicBezTo>
                    <a:cubicBezTo>
                      <a:pt x="0" y="251"/>
                      <a:pt x="61" y="342"/>
                      <a:pt x="182" y="373"/>
                    </a:cubicBezTo>
                    <a:cubicBezTo>
                      <a:pt x="195" y="377"/>
                      <a:pt x="207" y="379"/>
                      <a:pt x="219" y="379"/>
                    </a:cubicBezTo>
                    <a:cubicBezTo>
                      <a:pt x="297" y="379"/>
                      <a:pt x="369" y="300"/>
                      <a:pt x="395" y="221"/>
                    </a:cubicBezTo>
                    <a:cubicBezTo>
                      <a:pt x="426" y="130"/>
                      <a:pt x="334" y="38"/>
                      <a:pt x="243" y="8"/>
                    </a:cubicBezTo>
                    <a:cubicBezTo>
                      <a:pt x="228" y="3"/>
                      <a:pt x="212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33"/>
              <p:cNvSpPr/>
              <p:nvPr/>
            </p:nvSpPr>
            <p:spPr>
              <a:xfrm>
                <a:off x="635259" y="4899939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4" y="395"/>
                      <a:pt x="365" y="304"/>
                      <a:pt x="365" y="21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33"/>
              <p:cNvSpPr/>
              <p:nvPr/>
            </p:nvSpPr>
            <p:spPr>
              <a:xfrm>
                <a:off x="413541" y="3430070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33"/>
              <p:cNvSpPr/>
              <p:nvPr/>
            </p:nvSpPr>
            <p:spPr>
              <a:xfrm>
                <a:off x="821600" y="3582060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33"/>
              <p:cNvSpPr/>
              <p:nvPr/>
            </p:nvSpPr>
            <p:spPr>
              <a:xfrm>
                <a:off x="194289" y="2463863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213" y="0"/>
                    </a:moveTo>
                    <a:cubicBezTo>
                      <a:pt x="92" y="0"/>
                      <a:pt x="0" y="91"/>
                      <a:pt x="0" y="182"/>
                    </a:cubicBezTo>
                    <a:cubicBezTo>
                      <a:pt x="0" y="304"/>
                      <a:pt x="92" y="365"/>
                      <a:pt x="213" y="365"/>
                    </a:cubicBezTo>
                    <a:cubicBezTo>
                      <a:pt x="304" y="365"/>
                      <a:pt x="396" y="304"/>
                      <a:pt x="396" y="182"/>
                    </a:cubicBezTo>
                    <a:cubicBezTo>
                      <a:pt x="396" y="9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33"/>
              <p:cNvSpPr/>
              <p:nvPr/>
            </p:nvSpPr>
            <p:spPr>
              <a:xfrm>
                <a:off x="8424888" y="4381534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33"/>
              <p:cNvSpPr/>
              <p:nvPr/>
            </p:nvSpPr>
            <p:spPr>
              <a:xfrm>
                <a:off x="8523786" y="5005044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33"/>
              <p:cNvSpPr/>
              <p:nvPr/>
            </p:nvSpPr>
            <p:spPr>
              <a:xfrm>
                <a:off x="7745143" y="4712399"/>
                <a:ext cx="22946" cy="2205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4" extrusionOk="0">
                    <a:moveTo>
                      <a:pt x="381" y="1"/>
                    </a:moveTo>
                    <a:cubicBezTo>
                      <a:pt x="366" y="1"/>
                      <a:pt x="350" y="2"/>
                      <a:pt x="335" y="5"/>
                    </a:cubicBezTo>
                    <a:cubicBezTo>
                      <a:pt x="152" y="5"/>
                      <a:pt x="0" y="126"/>
                      <a:pt x="0" y="339"/>
                    </a:cubicBezTo>
                    <a:cubicBezTo>
                      <a:pt x="0" y="491"/>
                      <a:pt x="152" y="643"/>
                      <a:pt x="335" y="643"/>
                    </a:cubicBezTo>
                    <a:cubicBezTo>
                      <a:pt x="517" y="643"/>
                      <a:pt x="669" y="522"/>
                      <a:pt x="669" y="339"/>
                    </a:cubicBezTo>
                    <a:cubicBezTo>
                      <a:pt x="669" y="145"/>
                      <a:pt x="542" y="1"/>
                      <a:pt x="381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33"/>
              <p:cNvSpPr/>
              <p:nvPr/>
            </p:nvSpPr>
            <p:spPr>
              <a:xfrm>
                <a:off x="970474" y="4658425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2"/>
                      <a:pt x="54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33"/>
              <p:cNvSpPr/>
              <p:nvPr/>
            </p:nvSpPr>
            <p:spPr>
              <a:xfrm>
                <a:off x="2298763" y="4984256"/>
                <a:ext cx="125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5" extrusionOk="0">
                    <a:moveTo>
                      <a:pt x="182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33"/>
              <p:cNvSpPr/>
              <p:nvPr/>
            </p:nvSpPr>
            <p:spPr>
              <a:xfrm>
                <a:off x="1507612" y="5129705"/>
                <a:ext cx="13562" cy="128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4" extrusionOk="0">
                    <a:moveTo>
                      <a:pt x="193" y="1"/>
                    </a:moveTo>
                    <a:cubicBezTo>
                      <a:pt x="113" y="1"/>
                      <a:pt x="31" y="55"/>
                      <a:pt x="31" y="130"/>
                    </a:cubicBezTo>
                    <a:cubicBezTo>
                      <a:pt x="0" y="252"/>
                      <a:pt x="61" y="343"/>
                      <a:pt x="183" y="373"/>
                    </a:cubicBezTo>
                    <a:cubicBezTo>
                      <a:pt x="274" y="373"/>
                      <a:pt x="365" y="312"/>
                      <a:pt x="395" y="221"/>
                    </a:cubicBezTo>
                    <a:cubicBezTo>
                      <a:pt x="395" y="130"/>
                      <a:pt x="335" y="8"/>
                      <a:pt x="243" y="8"/>
                    </a:cubicBezTo>
                    <a:cubicBezTo>
                      <a:pt x="227" y="3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33"/>
              <p:cNvSpPr/>
              <p:nvPr/>
            </p:nvSpPr>
            <p:spPr>
              <a:xfrm>
                <a:off x="1578401" y="4862437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213" y="366"/>
                    </a:cubicBezTo>
                    <a:cubicBezTo>
                      <a:pt x="304" y="36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33"/>
              <p:cNvSpPr/>
              <p:nvPr/>
            </p:nvSpPr>
            <p:spPr>
              <a:xfrm>
                <a:off x="2117628" y="5031072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213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33"/>
              <p:cNvSpPr/>
              <p:nvPr/>
            </p:nvSpPr>
            <p:spPr>
              <a:xfrm>
                <a:off x="2418458" y="5072717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33"/>
              <p:cNvSpPr/>
              <p:nvPr/>
            </p:nvSpPr>
            <p:spPr>
              <a:xfrm>
                <a:off x="3427150" y="5120595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8" y="670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33"/>
              <p:cNvSpPr/>
              <p:nvPr/>
            </p:nvSpPr>
            <p:spPr>
              <a:xfrm>
                <a:off x="9112980" y="493322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33"/>
              <p:cNvSpPr/>
              <p:nvPr/>
            </p:nvSpPr>
            <p:spPr>
              <a:xfrm>
                <a:off x="8968284" y="507480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33"/>
              <p:cNvSpPr/>
              <p:nvPr/>
            </p:nvSpPr>
            <p:spPr>
              <a:xfrm>
                <a:off x="8152175" y="4661542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2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2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33"/>
              <p:cNvSpPr/>
              <p:nvPr/>
            </p:nvSpPr>
            <p:spPr>
              <a:xfrm>
                <a:off x="9119221" y="4245161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33"/>
              <p:cNvSpPr/>
              <p:nvPr/>
            </p:nvSpPr>
            <p:spPr>
              <a:xfrm>
                <a:off x="8573761" y="4660514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61" y="0"/>
                      <a:pt x="0" y="61"/>
                      <a:pt x="0" y="182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33"/>
              <p:cNvSpPr/>
              <p:nvPr/>
            </p:nvSpPr>
            <p:spPr>
              <a:xfrm>
                <a:off x="7719648" y="4964449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33"/>
              <p:cNvSpPr/>
              <p:nvPr/>
            </p:nvSpPr>
            <p:spPr>
              <a:xfrm>
                <a:off x="8896467" y="5006859"/>
                <a:ext cx="13562" cy="1301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0" extrusionOk="0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1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5" y="300"/>
                      <a:pt x="365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33"/>
              <p:cNvSpPr/>
              <p:nvPr/>
            </p:nvSpPr>
            <p:spPr>
              <a:xfrm>
                <a:off x="7794581" y="4785403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33"/>
              <p:cNvSpPr/>
              <p:nvPr/>
            </p:nvSpPr>
            <p:spPr>
              <a:xfrm>
                <a:off x="9087988" y="4949906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33"/>
              <p:cNvSpPr/>
              <p:nvPr/>
            </p:nvSpPr>
            <p:spPr>
              <a:xfrm>
                <a:off x="7947633" y="4827048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7"/>
                      <a:pt x="669" y="1337"/>
                    </a:cubicBezTo>
                    <a:cubicBezTo>
                      <a:pt x="1034" y="1337"/>
                      <a:pt x="1337" y="1034"/>
                      <a:pt x="1337" y="669"/>
                    </a:cubicBezTo>
                    <a:cubicBezTo>
                      <a:pt x="1337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33"/>
              <p:cNvSpPr/>
              <p:nvPr/>
            </p:nvSpPr>
            <p:spPr>
              <a:xfrm>
                <a:off x="8825686" y="4731270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2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33"/>
              <p:cNvSpPr/>
              <p:nvPr/>
            </p:nvSpPr>
            <p:spPr>
              <a:xfrm>
                <a:off x="8177674" y="5036266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33"/>
              <p:cNvSpPr/>
              <p:nvPr/>
            </p:nvSpPr>
            <p:spPr>
              <a:xfrm>
                <a:off x="8063150" y="4661530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33"/>
              <p:cNvSpPr/>
              <p:nvPr/>
            </p:nvSpPr>
            <p:spPr>
              <a:xfrm>
                <a:off x="8266664" y="5006106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33"/>
              <p:cNvSpPr/>
              <p:nvPr/>
            </p:nvSpPr>
            <p:spPr>
              <a:xfrm>
                <a:off x="417735" y="1763503"/>
                <a:ext cx="46851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338" extrusionOk="0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33"/>
              <p:cNvSpPr/>
              <p:nvPr/>
            </p:nvSpPr>
            <p:spPr>
              <a:xfrm>
                <a:off x="681098" y="1364793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33"/>
              <p:cNvSpPr/>
              <p:nvPr/>
            </p:nvSpPr>
            <p:spPr>
              <a:xfrm>
                <a:off x="1880259" y="5001928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69"/>
                      <a:pt x="335" y="669"/>
                    </a:cubicBezTo>
                    <a:cubicBezTo>
                      <a:pt x="518" y="669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33"/>
              <p:cNvSpPr/>
              <p:nvPr/>
            </p:nvSpPr>
            <p:spPr>
              <a:xfrm>
                <a:off x="8871492" y="5156484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33"/>
              <p:cNvSpPr/>
              <p:nvPr/>
            </p:nvSpPr>
            <p:spPr>
              <a:xfrm>
                <a:off x="298422" y="2133887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1" y="152"/>
                      <a:pt x="1" y="334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33"/>
              <p:cNvSpPr/>
              <p:nvPr/>
            </p:nvSpPr>
            <p:spPr>
              <a:xfrm>
                <a:off x="3009741" y="4930111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33"/>
              <p:cNvSpPr/>
              <p:nvPr/>
            </p:nvSpPr>
            <p:spPr>
              <a:xfrm>
                <a:off x="3664519" y="4639692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33"/>
              <p:cNvSpPr/>
              <p:nvPr/>
            </p:nvSpPr>
            <p:spPr>
              <a:xfrm>
                <a:off x="2872340" y="4887438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33"/>
              <p:cNvSpPr/>
              <p:nvPr/>
            </p:nvSpPr>
            <p:spPr>
              <a:xfrm>
                <a:off x="4584715" y="4807265"/>
                <a:ext cx="45857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70" y="1"/>
                    </a:moveTo>
                    <a:cubicBezTo>
                      <a:pt x="275" y="1"/>
                      <a:pt x="1" y="274"/>
                      <a:pt x="1" y="670"/>
                    </a:cubicBezTo>
                    <a:cubicBezTo>
                      <a:pt x="1" y="1034"/>
                      <a:pt x="275" y="1338"/>
                      <a:pt x="670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33"/>
              <p:cNvSpPr/>
              <p:nvPr/>
            </p:nvSpPr>
            <p:spPr>
              <a:xfrm>
                <a:off x="3842504" y="4588663"/>
                <a:ext cx="45857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33"/>
              <p:cNvSpPr/>
              <p:nvPr/>
            </p:nvSpPr>
            <p:spPr>
              <a:xfrm>
                <a:off x="8358294" y="4809830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33"/>
              <p:cNvSpPr/>
              <p:nvPr/>
            </p:nvSpPr>
            <p:spPr>
              <a:xfrm>
                <a:off x="5542447" y="4636541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33"/>
              <p:cNvSpPr/>
              <p:nvPr/>
            </p:nvSpPr>
            <p:spPr>
              <a:xfrm>
                <a:off x="4485843" y="4584519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96" y="304"/>
                      <a:pt x="396" y="18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33"/>
              <p:cNvSpPr/>
              <p:nvPr/>
            </p:nvSpPr>
            <p:spPr>
              <a:xfrm>
                <a:off x="8890226" y="5087783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3" y="0"/>
                    </a:moveTo>
                    <a:cubicBezTo>
                      <a:pt x="91" y="0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95" y="274"/>
                      <a:pt x="395" y="183"/>
                    </a:cubicBezTo>
                    <a:cubicBezTo>
                      <a:pt x="39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33"/>
              <p:cNvSpPr/>
              <p:nvPr/>
            </p:nvSpPr>
            <p:spPr>
              <a:xfrm>
                <a:off x="4117340" y="4989461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33"/>
              <p:cNvSpPr/>
              <p:nvPr/>
            </p:nvSpPr>
            <p:spPr>
              <a:xfrm>
                <a:off x="3389683" y="4617808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8" name="Google Shape;5828;p33"/>
            <p:cNvGrpSpPr/>
            <p:nvPr/>
          </p:nvGrpSpPr>
          <p:grpSpPr>
            <a:xfrm rot="10800000">
              <a:off x="-14298" y="100058"/>
              <a:ext cx="9234549" cy="5210597"/>
              <a:chOff x="-14298" y="-31167"/>
              <a:chExt cx="9234549" cy="5210597"/>
            </a:xfrm>
          </p:grpSpPr>
          <p:sp>
            <p:nvSpPr>
              <p:cNvPr id="5829" name="Google Shape;5829;p33"/>
              <p:cNvSpPr/>
              <p:nvPr/>
            </p:nvSpPr>
            <p:spPr>
              <a:xfrm>
                <a:off x="464536" y="309232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33"/>
              <p:cNvSpPr/>
              <p:nvPr/>
            </p:nvSpPr>
            <p:spPr>
              <a:xfrm>
                <a:off x="1128697" y="450812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8" y="1034"/>
                      <a:pt x="1338" y="669"/>
                    </a:cubicBezTo>
                    <a:cubicBezTo>
                      <a:pt x="133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33"/>
              <p:cNvSpPr/>
              <p:nvPr/>
            </p:nvSpPr>
            <p:spPr>
              <a:xfrm>
                <a:off x="1304" y="47958"/>
                <a:ext cx="45857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669" y="0"/>
                    </a:moveTo>
                    <a:cubicBezTo>
                      <a:pt x="274" y="0"/>
                      <a:pt x="1" y="304"/>
                      <a:pt x="1" y="669"/>
                    </a:cubicBezTo>
                    <a:cubicBezTo>
                      <a:pt x="1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33"/>
              <p:cNvSpPr/>
              <p:nvPr/>
            </p:nvSpPr>
            <p:spPr>
              <a:xfrm>
                <a:off x="2801551" y="385228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33"/>
              <p:cNvSpPr/>
              <p:nvPr/>
            </p:nvSpPr>
            <p:spPr>
              <a:xfrm>
                <a:off x="722693" y="147892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4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33"/>
              <p:cNvSpPr/>
              <p:nvPr/>
            </p:nvSpPr>
            <p:spPr>
              <a:xfrm>
                <a:off x="1195309" y="89466"/>
                <a:ext cx="22946" cy="2304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3" extrusionOk="0">
                    <a:moveTo>
                      <a:pt x="381" y="0"/>
                    </a:moveTo>
                    <a:cubicBezTo>
                      <a:pt x="366" y="0"/>
                      <a:pt x="351" y="1"/>
                      <a:pt x="335" y="4"/>
                    </a:cubicBezTo>
                    <a:cubicBezTo>
                      <a:pt x="153" y="4"/>
                      <a:pt x="1" y="126"/>
                      <a:pt x="1" y="338"/>
                    </a:cubicBezTo>
                    <a:cubicBezTo>
                      <a:pt x="1" y="521"/>
                      <a:pt x="153" y="673"/>
                      <a:pt x="335" y="673"/>
                    </a:cubicBezTo>
                    <a:cubicBezTo>
                      <a:pt x="517" y="673"/>
                      <a:pt x="669" y="521"/>
                      <a:pt x="669" y="338"/>
                    </a:cubicBezTo>
                    <a:cubicBezTo>
                      <a:pt x="669" y="144"/>
                      <a:pt x="542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33"/>
              <p:cNvSpPr/>
              <p:nvPr/>
            </p:nvSpPr>
            <p:spPr>
              <a:xfrm>
                <a:off x="718549" y="792259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33"/>
              <p:cNvSpPr/>
              <p:nvPr/>
            </p:nvSpPr>
            <p:spPr>
              <a:xfrm>
                <a:off x="1299" y="180174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33"/>
              <p:cNvSpPr/>
              <p:nvPr/>
            </p:nvSpPr>
            <p:spPr>
              <a:xfrm>
                <a:off x="351068" y="-3116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33"/>
              <p:cNvSpPr/>
              <p:nvPr/>
            </p:nvSpPr>
            <p:spPr>
              <a:xfrm>
                <a:off x="206373" y="11041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33"/>
              <p:cNvSpPr/>
              <p:nvPr/>
            </p:nvSpPr>
            <p:spPr>
              <a:xfrm>
                <a:off x="127261" y="220757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91" y="1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33"/>
              <p:cNvSpPr/>
              <p:nvPr/>
            </p:nvSpPr>
            <p:spPr>
              <a:xfrm>
                <a:off x="134556" y="42739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182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33"/>
              <p:cNvSpPr/>
              <p:nvPr/>
            </p:nvSpPr>
            <p:spPr>
              <a:xfrm>
                <a:off x="420836" y="1199256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22" y="1"/>
                      <a:pt x="0" y="153"/>
                      <a:pt x="0" y="335"/>
                    </a:cubicBezTo>
                    <a:cubicBezTo>
                      <a:pt x="0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33"/>
              <p:cNvSpPr/>
              <p:nvPr/>
            </p:nvSpPr>
            <p:spPr>
              <a:xfrm>
                <a:off x="2260235" y="55253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8" y="669"/>
                      <a:pt x="669" y="517"/>
                      <a:pt x="669" y="334"/>
                    </a:cubicBezTo>
                    <a:cubicBezTo>
                      <a:pt x="669" y="152"/>
                      <a:pt x="54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33"/>
              <p:cNvSpPr/>
              <p:nvPr/>
            </p:nvSpPr>
            <p:spPr>
              <a:xfrm>
                <a:off x="452070" y="2012258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7" y="1034"/>
                      <a:pt x="1337" y="669"/>
                    </a:cubicBezTo>
                    <a:cubicBezTo>
                      <a:pt x="1337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33"/>
              <p:cNvSpPr/>
              <p:nvPr/>
            </p:nvSpPr>
            <p:spPr>
              <a:xfrm>
                <a:off x="278195" y="3216674"/>
                <a:ext cx="45857" cy="4688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69" extrusionOk="0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38" y="1064"/>
                      <a:pt x="1338" y="69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33"/>
              <p:cNvSpPr/>
              <p:nvPr/>
            </p:nvSpPr>
            <p:spPr>
              <a:xfrm>
                <a:off x="589440" y="551267"/>
                <a:ext cx="46885" cy="4688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extrusionOk="0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33"/>
              <p:cNvSpPr/>
              <p:nvPr/>
            </p:nvSpPr>
            <p:spPr>
              <a:xfrm>
                <a:off x="720599" y="122912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69" y="517"/>
                      <a:pt x="669" y="335"/>
                    </a:cubicBezTo>
                    <a:cubicBezTo>
                      <a:pt x="669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33"/>
              <p:cNvSpPr/>
              <p:nvPr/>
            </p:nvSpPr>
            <p:spPr>
              <a:xfrm>
                <a:off x="276" y="1910235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33"/>
              <p:cNvSpPr/>
              <p:nvPr/>
            </p:nvSpPr>
            <p:spPr>
              <a:xfrm>
                <a:off x="45042" y="624146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33"/>
              <p:cNvSpPr/>
              <p:nvPr/>
            </p:nvSpPr>
            <p:spPr>
              <a:xfrm>
                <a:off x="393750" y="1389269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33"/>
              <p:cNvSpPr/>
              <p:nvPr/>
            </p:nvSpPr>
            <p:spPr>
              <a:xfrm>
                <a:off x="136610" y="1473052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33"/>
              <p:cNvSpPr/>
              <p:nvPr/>
            </p:nvSpPr>
            <p:spPr>
              <a:xfrm>
                <a:off x="52333" y="912982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33"/>
              <p:cNvSpPr/>
              <p:nvPr/>
            </p:nvSpPr>
            <p:spPr>
              <a:xfrm>
                <a:off x="282368" y="1865494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33"/>
              <p:cNvSpPr/>
              <p:nvPr/>
            </p:nvSpPr>
            <p:spPr>
              <a:xfrm>
                <a:off x="376035" y="161356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305" y="366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33"/>
              <p:cNvSpPr/>
              <p:nvPr/>
            </p:nvSpPr>
            <p:spPr>
              <a:xfrm>
                <a:off x="157442" y="125601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33"/>
              <p:cNvSpPr/>
              <p:nvPr/>
            </p:nvSpPr>
            <p:spPr>
              <a:xfrm>
                <a:off x="820542" y="76154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33"/>
              <p:cNvSpPr/>
              <p:nvPr/>
            </p:nvSpPr>
            <p:spPr>
              <a:xfrm>
                <a:off x="12746" y="1397591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33"/>
              <p:cNvSpPr/>
              <p:nvPr/>
            </p:nvSpPr>
            <p:spPr>
              <a:xfrm>
                <a:off x="121003" y="1668249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33"/>
              <p:cNvSpPr/>
              <p:nvPr/>
            </p:nvSpPr>
            <p:spPr>
              <a:xfrm>
                <a:off x="542624" y="1667187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33"/>
              <p:cNvSpPr/>
              <p:nvPr/>
            </p:nvSpPr>
            <p:spPr>
              <a:xfrm>
                <a:off x="474945" y="605399"/>
                <a:ext cx="13562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82" y="1"/>
                    </a:moveTo>
                    <a:cubicBezTo>
                      <a:pt x="91" y="1"/>
                      <a:pt x="0" y="92"/>
                      <a:pt x="0" y="214"/>
                    </a:cubicBezTo>
                    <a:cubicBezTo>
                      <a:pt x="0" y="305"/>
                      <a:pt x="91" y="396"/>
                      <a:pt x="182" y="396"/>
                    </a:cubicBezTo>
                    <a:cubicBezTo>
                      <a:pt x="304" y="396"/>
                      <a:pt x="395" y="305"/>
                      <a:pt x="395" y="214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33"/>
              <p:cNvSpPr/>
              <p:nvPr/>
            </p:nvSpPr>
            <p:spPr>
              <a:xfrm>
                <a:off x="501997" y="1653125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33"/>
              <p:cNvSpPr/>
              <p:nvPr/>
            </p:nvSpPr>
            <p:spPr>
              <a:xfrm>
                <a:off x="509292" y="1475141"/>
                <a:ext cx="13562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3" extrusionOk="0">
                    <a:moveTo>
                      <a:pt x="244" y="0"/>
                    </a:moveTo>
                    <a:cubicBezTo>
                      <a:pt x="122" y="0"/>
                      <a:pt x="31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69" y="370"/>
                      <a:pt x="186" y="373"/>
                      <a:pt x="203" y="373"/>
                    </a:cubicBezTo>
                    <a:cubicBezTo>
                      <a:pt x="283" y="373"/>
                      <a:pt x="365" y="318"/>
                      <a:pt x="365" y="243"/>
                    </a:cubicBezTo>
                    <a:cubicBezTo>
                      <a:pt x="396" y="122"/>
                      <a:pt x="335" y="31"/>
                      <a:pt x="24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33"/>
              <p:cNvSpPr/>
              <p:nvPr/>
            </p:nvSpPr>
            <p:spPr>
              <a:xfrm>
                <a:off x="120994" y="93173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33"/>
              <p:cNvSpPr/>
              <p:nvPr/>
            </p:nvSpPr>
            <p:spPr>
              <a:xfrm>
                <a:off x="529053" y="108372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6" y="304"/>
                      <a:pt x="366" y="21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33"/>
              <p:cNvSpPr/>
              <p:nvPr/>
            </p:nvSpPr>
            <p:spPr>
              <a:xfrm>
                <a:off x="629026" y="1801978"/>
                <a:ext cx="13562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33"/>
              <p:cNvSpPr/>
              <p:nvPr/>
            </p:nvSpPr>
            <p:spPr>
              <a:xfrm>
                <a:off x="19010" y="3106328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33"/>
              <p:cNvSpPr/>
              <p:nvPr/>
            </p:nvSpPr>
            <p:spPr>
              <a:xfrm>
                <a:off x="492653" y="3066773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33"/>
              <p:cNvSpPr/>
              <p:nvPr/>
            </p:nvSpPr>
            <p:spPr>
              <a:xfrm>
                <a:off x="185972" y="2937486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33"/>
              <p:cNvSpPr/>
              <p:nvPr/>
            </p:nvSpPr>
            <p:spPr>
              <a:xfrm>
                <a:off x="568648" y="3566444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33"/>
              <p:cNvSpPr/>
              <p:nvPr/>
            </p:nvSpPr>
            <p:spPr>
              <a:xfrm>
                <a:off x="3313688" y="309232"/>
                <a:ext cx="45857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33"/>
              <p:cNvSpPr/>
              <p:nvPr/>
            </p:nvSpPr>
            <p:spPr>
              <a:xfrm>
                <a:off x="4561838" y="291526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cubicBezTo>
                      <a:pt x="0" y="1034"/>
                      <a:pt x="27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33"/>
              <p:cNvSpPr/>
              <p:nvPr/>
            </p:nvSpPr>
            <p:spPr>
              <a:xfrm>
                <a:off x="2849429" y="47958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33"/>
              <p:cNvSpPr/>
              <p:nvPr/>
            </p:nvSpPr>
            <p:spPr>
              <a:xfrm>
                <a:off x="5650703" y="385228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274" y="0"/>
                      <a:pt x="0" y="304"/>
                      <a:pt x="0" y="669"/>
                    </a:cubicBezTo>
                    <a:cubicBezTo>
                      <a:pt x="0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33"/>
              <p:cNvSpPr/>
              <p:nvPr/>
            </p:nvSpPr>
            <p:spPr>
              <a:xfrm>
                <a:off x="3571846" y="148920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2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22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33"/>
              <p:cNvSpPr/>
              <p:nvPr/>
            </p:nvSpPr>
            <p:spPr>
              <a:xfrm>
                <a:off x="4044461" y="89603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2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33"/>
              <p:cNvSpPr/>
              <p:nvPr/>
            </p:nvSpPr>
            <p:spPr>
              <a:xfrm>
                <a:off x="1712655" y="62726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33"/>
              <p:cNvSpPr/>
              <p:nvPr/>
            </p:nvSpPr>
            <p:spPr>
              <a:xfrm>
                <a:off x="1337910" y="116645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33"/>
              <p:cNvSpPr/>
              <p:nvPr/>
            </p:nvSpPr>
            <p:spPr>
              <a:xfrm>
                <a:off x="1743889" y="301431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33"/>
              <p:cNvSpPr/>
              <p:nvPr/>
            </p:nvSpPr>
            <p:spPr>
              <a:xfrm>
                <a:off x="5109387" y="55253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33"/>
              <p:cNvSpPr/>
              <p:nvPr/>
            </p:nvSpPr>
            <p:spPr>
              <a:xfrm>
                <a:off x="1853218" y="-5107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3"/>
                      <a:pt x="305" y="1337"/>
                      <a:pt x="670" y="1337"/>
                    </a:cubicBezTo>
                    <a:cubicBezTo>
                      <a:pt x="1065" y="1337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33"/>
              <p:cNvSpPr/>
              <p:nvPr/>
            </p:nvSpPr>
            <p:spPr>
              <a:xfrm>
                <a:off x="1309848" y="91677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65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33"/>
              <p:cNvSpPr/>
              <p:nvPr/>
            </p:nvSpPr>
            <p:spPr>
              <a:xfrm>
                <a:off x="469756" y="1022318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700" y="0"/>
                    </a:moveTo>
                    <a:cubicBezTo>
                      <a:pt x="305" y="0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70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33"/>
              <p:cNvSpPr/>
              <p:nvPr/>
            </p:nvSpPr>
            <p:spPr>
              <a:xfrm>
                <a:off x="367716" y="260835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33"/>
              <p:cNvSpPr/>
              <p:nvPr/>
            </p:nvSpPr>
            <p:spPr>
              <a:xfrm>
                <a:off x="1376447" y="15157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33"/>
              <p:cNvSpPr/>
              <p:nvPr/>
            </p:nvSpPr>
            <p:spPr>
              <a:xfrm>
                <a:off x="8505044" y="291943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33"/>
              <p:cNvSpPr/>
              <p:nvPr/>
            </p:nvSpPr>
            <p:spPr>
              <a:xfrm>
                <a:off x="8468605" y="3331674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5" y="395"/>
                      <a:pt x="366" y="304"/>
                      <a:pt x="366" y="21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33"/>
              <p:cNvSpPr/>
              <p:nvPr/>
            </p:nvSpPr>
            <p:spPr>
              <a:xfrm>
                <a:off x="8506106" y="3762610"/>
                <a:ext cx="13562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33"/>
              <p:cNvSpPr/>
              <p:nvPr/>
            </p:nvSpPr>
            <p:spPr>
              <a:xfrm>
                <a:off x="1129725" y="314438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33"/>
              <p:cNvSpPr/>
              <p:nvPr/>
            </p:nvSpPr>
            <p:spPr>
              <a:xfrm>
                <a:off x="8913103" y="3672060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33"/>
              <p:cNvSpPr/>
              <p:nvPr/>
            </p:nvSpPr>
            <p:spPr>
              <a:xfrm>
                <a:off x="9104649" y="357212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33"/>
              <p:cNvSpPr/>
              <p:nvPr/>
            </p:nvSpPr>
            <p:spPr>
              <a:xfrm>
                <a:off x="9068210" y="345136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33"/>
              <p:cNvSpPr/>
              <p:nvPr/>
            </p:nvSpPr>
            <p:spPr>
              <a:xfrm>
                <a:off x="8209402" y="990038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33"/>
              <p:cNvSpPr/>
              <p:nvPr/>
            </p:nvSpPr>
            <p:spPr>
              <a:xfrm>
                <a:off x="8172963" y="1403303"/>
                <a:ext cx="13596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66" extrusionOk="0">
                    <a:moveTo>
                      <a:pt x="21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214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33"/>
              <p:cNvSpPr/>
              <p:nvPr/>
            </p:nvSpPr>
            <p:spPr>
              <a:xfrm>
                <a:off x="996466" y="152578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33"/>
              <p:cNvSpPr/>
              <p:nvPr/>
            </p:nvSpPr>
            <p:spPr>
              <a:xfrm>
                <a:off x="8110530" y="330055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33"/>
              <p:cNvSpPr/>
              <p:nvPr/>
            </p:nvSpPr>
            <p:spPr>
              <a:xfrm>
                <a:off x="8873564" y="97925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33"/>
              <p:cNvSpPr/>
              <p:nvPr/>
            </p:nvSpPr>
            <p:spPr>
              <a:xfrm>
                <a:off x="8815275" y="1030622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33"/>
              <p:cNvSpPr/>
              <p:nvPr/>
            </p:nvSpPr>
            <p:spPr>
              <a:xfrm>
                <a:off x="8521705" y="1592760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33"/>
              <p:cNvSpPr/>
              <p:nvPr/>
            </p:nvSpPr>
            <p:spPr>
              <a:xfrm>
                <a:off x="9054699" y="1170112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21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33"/>
              <p:cNvSpPr/>
              <p:nvPr/>
            </p:nvSpPr>
            <p:spPr>
              <a:xfrm>
                <a:off x="9187922" y="1032437"/>
                <a:ext cx="13562" cy="1301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0" extrusionOk="0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6" y="300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33"/>
              <p:cNvSpPr/>
              <p:nvPr/>
            </p:nvSpPr>
            <p:spPr>
              <a:xfrm>
                <a:off x="8799658" y="489306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33"/>
              <p:cNvSpPr/>
              <p:nvPr/>
            </p:nvSpPr>
            <p:spPr>
              <a:xfrm>
                <a:off x="9207717" y="641296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33"/>
              <p:cNvSpPr/>
              <p:nvPr/>
            </p:nvSpPr>
            <p:spPr>
              <a:xfrm>
                <a:off x="8350981" y="608008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2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33"/>
              <p:cNvSpPr/>
              <p:nvPr/>
            </p:nvSpPr>
            <p:spPr>
              <a:xfrm>
                <a:off x="1402487" y="414391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33"/>
              <p:cNvSpPr/>
              <p:nvPr/>
            </p:nvSpPr>
            <p:spPr>
              <a:xfrm>
                <a:off x="1876130" y="374835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61" y="0"/>
                      <a:pt x="1" y="92"/>
                      <a:pt x="1" y="183"/>
                    </a:cubicBezTo>
                    <a:cubicBezTo>
                      <a:pt x="1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33"/>
              <p:cNvSpPr/>
              <p:nvPr/>
            </p:nvSpPr>
            <p:spPr>
              <a:xfrm>
                <a:off x="1116212" y="163528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33"/>
              <p:cNvSpPr/>
              <p:nvPr/>
            </p:nvSpPr>
            <p:spPr>
              <a:xfrm>
                <a:off x="9001607" y="3017833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61" y="1"/>
                      <a:pt x="1" y="92"/>
                      <a:pt x="1" y="213"/>
                    </a:cubicBezTo>
                    <a:cubicBezTo>
                      <a:pt x="1" y="304"/>
                      <a:pt x="61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33"/>
              <p:cNvSpPr/>
              <p:nvPr/>
            </p:nvSpPr>
            <p:spPr>
              <a:xfrm>
                <a:off x="9093219" y="3436303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33"/>
              <p:cNvSpPr/>
              <p:nvPr/>
            </p:nvSpPr>
            <p:spPr>
              <a:xfrm>
                <a:off x="9061960" y="2302711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33"/>
              <p:cNvSpPr/>
              <p:nvPr/>
            </p:nvSpPr>
            <p:spPr>
              <a:xfrm>
                <a:off x="8768424" y="2864815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3"/>
                      <a:pt x="54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33"/>
              <p:cNvSpPr/>
              <p:nvPr/>
            </p:nvSpPr>
            <p:spPr>
              <a:xfrm>
                <a:off x="8912084" y="3869363"/>
                <a:ext cx="13562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4" y="395"/>
                      <a:pt x="396" y="304"/>
                      <a:pt x="396" y="21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33"/>
              <p:cNvSpPr/>
              <p:nvPr/>
            </p:nvSpPr>
            <p:spPr>
              <a:xfrm>
                <a:off x="8461327" y="3144857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5" y="304"/>
                      <a:pt x="365" y="182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33"/>
              <p:cNvSpPr/>
              <p:nvPr/>
            </p:nvSpPr>
            <p:spPr>
              <a:xfrm>
                <a:off x="9080719" y="4462701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33"/>
              <p:cNvSpPr/>
              <p:nvPr/>
            </p:nvSpPr>
            <p:spPr>
              <a:xfrm>
                <a:off x="8509763" y="353413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33"/>
              <p:cNvSpPr/>
              <p:nvPr/>
            </p:nvSpPr>
            <p:spPr>
              <a:xfrm>
                <a:off x="4773145" y="353994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33"/>
              <p:cNvSpPr/>
              <p:nvPr/>
            </p:nvSpPr>
            <p:spPr>
              <a:xfrm>
                <a:off x="7493219" y="249881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1" y="62"/>
                      <a:pt x="1" y="183"/>
                    </a:cubicBezTo>
                    <a:cubicBezTo>
                      <a:pt x="1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33"/>
              <p:cNvSpPr/>
              <p:nvPr/>
            </p:nvSpPr>
            <p:spPr>
              <a:xfrm>
                <a:off x="6829091" y="600713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33"/>
              <p:cNvSpPr/>
              <p:nvPr/>
            </p:nvSpPr>
            <p:spPr>
              <a:xfrm>
                <a:off x="2440308" y="238443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33"/>
              <p:cNvSpPr/>
              <p:nvPr/>
            </p:nvSpPr>
            <p:spPr>
              <a:xfrm>
                <a:off x="8320306" y="4682318"/>
                <a:ext cx="46885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9" extrusionOk="0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33"/>
              <p:cNvSpPr/>
              <p:nvPr/>
            </p:nvSpPr>
            <p:spPr>
              <a:xfrm>
                <a:off x="8722619" y="4640168"/>
                <a:ext cx="46885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38" extrusionOk="0">
                    <a:moveTo>
                      <a:pt x="700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38"/>
                      <a:pt x="700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33"/>
              <p:cNvSpPr/>
              <p:nvPr/>
            </p:nvSpPr>
            <p:spPr>
              <a:xfrm>
                <a:off x="8698688" y="2534806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33"/>
              <p:cNvSpPr/>
              <p:nvPr/>
            </p:nvSpPr>
            <p:spPr>
              <a:xfrm>
                <a:off x="7383935" y="536156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4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33"/>
              <p:cNvSpPr/>
              <p:nvPr/>
            </p:nvSpPr>
            <p:spPr>
              <a:xfrm>
                <a:off x="7240266" y="135392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33"/>
              <p:cNvSpPr/>
              <p:nvPr/>
            </p:nvSpPr>
            <p:spPr>
              <a:xfrm>
                <a:off x="8307282" y="2028936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33"/>
              <p:cNvSpPr/>
              <p:nvPr/>
            </p:nvSpPr>
            <p:spPr>
              <a:xfrm>
                <a:off x="8920939" y="4796842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33"/>
              <p:cNvSpPr/>
              <p:nvPr/>
            </p:nvSpPr>
            <p:spPr>
              <a:xfrm>
                <a:off x="8529533" y="3690305"/>
                <a:ext cx="125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5" extrusionOk="0">
                    <a:moveTo>
                      <a:pt x="183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33"/>
              <p:cNvSpPr/>
              <p:nvPr/>
            </p:nvSpPr>
            <p:spPr>
              <a:xfrm>
                <a:off x="8879302" y="3477936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33"/>
              <p:cNvSpPr/>
              <p:nvPr/>
            </p:nvSpPr>
            <p:spPr>
              <a:xfrm>
                <a:off x="8928728" y="2745086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4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214" y="366"/>
                    </a:cubicBezTo>
                    <a:cubicBezTo>
                      <a:pt x="305" y="366"/>
                      <a:pt x="396" y="274"/>
                      <a:pt x="396" y="183"/>
                    </a:cubicBezTo>
                    <a:cubicBezTo>
                      <a:pt x="396" y="6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33"/>
              <p:cNvSpPr/>
              <p:nvPr/>
            </p:nvSpPr>
            <p:spPr>
              <a:xfrm>
                <a:off x="8683071" y="2426550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cubicBezTo>
                      <a:pt x="274" y="396"/>
                      <a:pt x="365" y="305"/>
                      <a:pt x="365" y="214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33"/>
              <p:cNvSpPr/>
              <p:nvPr/>
            </p:nvSpPr>
            <p:spPr>
              <a:xfrm>
                <a:off x="9083340" y="4026513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64" y="1338"/>
                      <a:pt x="1338" y="1064"/>
                      <a:pt x="1338" y="669"/>
                    </a:cubicBezTo>
                    <a:cubicBezTo>
                      <a:pt x="133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33"/>
              <p:cNvSpPr/>
              <p:nvPr/>
            </p:nvSpPr>
            <p:spPr>
              <a:xfrm>
                <a:off x="5693375" y="4543902"/>
                <a:ext cx="45823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33"/>
              <p:cNvSpPr/>
              <p:nvPr/>
            </p:nvSpPr>
            <p:spPr>
              <a:xfrm>
                <a:off x="5949444" y="4811443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33"/>
              <p:cNvSpPr/>
              <p:nvPr/>
            </p:nvSpPr>
            <p:spPr>
              <a:xfrm>
                <a:off x="8075144" y="5126828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670"/>
                      <a:pt x="335" y="670"/>
                    </a:cubicBezTo>
                    <a:cubicBezTo>
                      <a:pt x="517" y="67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33"/>
              <p:cNvSpPr/>
              <p:nvPr/>
            </p:nvSpPr>
            <p:spPr>
              <a:xfrm>
                <a:off x="6345037" y="4699008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5"/>
                      <a:pt x="182" y="365"/>
                    </a:cubicBezTo>
                    <a:cubicBezTo>
                      <a:pt x="304" y="365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33"/>
              <p:cNvSpPr/>
              <p:nvPr/>
            </p:nvSpPr>
            <p:spPr>
              <a:xfrm>
                <a:off x="8222435" y="5120583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1" y="61"/>
                      <a:pt x="1" y="183"/>
                    </a:cubicBezTo>
                    <a:cubicBezTo>
                      <a:pt x="1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33"/>
              <p:cNvSpPr/>
              <p:nvPr/>
            </p:nvSpPr>
            <p:spPr>
              <a:xfrm>
                <a:off x="8568027" y="509767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62"/>
                      <a:pt x="1" y="183"/>
                    </a:cubicBezTo>
                    <a:cubicBezTo>
                      <a:pt x="1" y="274"/>
                      <a:pt x="62" y="366"/>
                      <a:pt x="183" y="366"/>
                    </a:cubicBezTo>
                    <a:cubicBezTo>
                      <a:pt x="274" y="366"/>
                      <a:pt x="366" y="274"/>
                      <a:pt x="366" y="183"/>
                    </a:cubicBezTo>
                    <a:cubicBezTo>
                      <a:pt x="366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33"/>
              <p:cNvSpPr/>
              <p:nvPr/>
            </p:nvSpPr>
            <p:spPr>
              <a:xfrm>
                <a:off x="6458490" y="4962372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4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4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33"/>
              <p:cNvSpPr/>
              <p:nvPr/>
            </p:nvSpPr>
            <p:spPr>
              <a:xfrm>
                <a:off x="8638284" y="154799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62" y="0"/>
                      <a:pt x="1" y="6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33"/>
              <p:cNvSpPr/>
              <p:nvPr/>
            </p:nvSpPr>
            <p:spPr>
              <a:xfrm>
                <a:off x="8616434" y="2655597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33"/>
              <p:cNvSpPr/>
              <p:nvPr/>
            </p:nvSpPr>
            <p:spPr>
              <a:xfrm>
                <a:off x="6724979" y="4687570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33"/>
              <p:cNvSpPr/>
              <p:nvPr/>
            </p:nvSpPr>
            <p:spPr>
              <a:xfrm>
                <a:off x="8404091" y="4916583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2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33"/>
              <p:cNvSpPr/>
              <p:nvPr/>
            </p:nvSpPr>
            <p:spPr>
              <a:xfrm>
                <a:off x="8661728" y="3551568"/>
                <a:ext cx="14624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81" extrusionOk="0">
                    <a:moveTo>
                      <a:pt x="197" y="1"/>
                    </a:moveTo>
                    <a:cubicBezTo>
                      <a:pt x="123" y="1"/>
                      <a:pt x="56" y="60"/>
                      <a:pt x="31" y="160"/>
                    </a:cubicBezTo>
                    <a:cubicBezTo>
                      <a:pt x="1" y="252"/>
                      <a:pt x="92" y="343"/>
                      <a:pt x="183" y="373"/>
                    </a:cubicBezTo>
                    <a:cubicBezTo>
                      <a:pt x="199" y="378"/>
                      <a:pt x="215" y="381"/>
                      <a:pt x="232" y="381"/>
                    </a:cubicBezTo>
                    <a:cubicBezTo>
                      <a:pt x="312" y="381"/>
                      <a:pt x="396" y="322"/>
                      <a:pt x="396" y="221"/>
                    </a:cubicBezTo>
                    <a:cubicBezTo>
                      <a:pt x="426" y="130"/>
                      <a:pt x="365" y="39"/>
                      <a:pt x="244" y="8"/>
                    </a:cubicBezTo>
                    <a:cubicBezTo>
                      <a:pt x="228" y="3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33"/>
              <p:cNvSpPr/>
              <p:nvPr/>
            </p:nvSpPr>
            <p:spPr>
              <a:xfrm>
                <a:off x="8533677" y="4583172"/>
                <a:ext cx="13562" cy="128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4" extrusionOk="0">
                    <a:moveTo>
                      <a:pt x="182" y="1"/>
                    </a:moveTo>
                    <a:cubicBezTo>
                      <a:pt x="92" y="1"/>
                      <a:pt x="26" y="55"/>
                      <a:pt x="1" y="13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244" y="373"/>
                      <a:pt x="366" y="312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2" y="3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33"/>
              <p:cNvSpPr/>
              <p:nvPr/>
            </p:nvSpPr>
            <p:spPr>
              <a:xfrm>
                <a:off x="7943455" y="5110172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33"/>
              <p:cNvSpPr/>
              <p:nvPr/>
            </p:nvSpPr>
            <p:spPr>
              <a:xfrm>
                <a:off x="8682550" y="3160428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33"/>
              <p:cNvSpPr/>
              <p:nvPr/>
            </p:nvSpPr>
            <p:spPr>
              <a:xfrm>
                <a:off x="8750215" y="3812089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33"/>
              <p:cNvSpPr/>
              <p:nvPr/>
            </p:nvSpPr>
            <p:spPr>
              <a:xfrm>
                <a:off x="8903241" y="4206620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33"/>
              <p:cNvSpPr/>
              <p:nvPr/>
            </p:nvSpPr>
            <p:spPr>
              <a:xfrm>
                <a:off x="8310398" y="4122315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33"/>
              <p:cNvSpPr/>
              <p:nvPr/>
            </p:nvSpPr>
            <p:spPr>
              <a:xfrm>
                <a:off x="8660168" y="3911008"/>
                <a:ext cx="125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5" extrusionOk="0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33"/>
              <p:cNvSpPr/>
              <p:nvPr/>
            </p:nvSpPr>
            <p:spPr>
              <a:xfrm>
                <a:off x="9099461" y="3196879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33"/>
              <p:cNvSpPr/>
              <p:nvPr/>
            </p:nvSpPr>
            <p:spPr>
              <a:xfrm>
                <a:off x="8442593" y="3984640"/>
                <a:ext cx="14589" cy="1301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0" extrusionOk="0">
                    <a:moveTo>
                      <a:pt x="196" y="0"/>
                    </a:moveTo>
                    <a:cubicBezTo>
                      <a:pt x="122" y="0"/>
                      <a:pt x="56" y="55"/>
                      <a:pt x="31" y="130"/>
                    </a:cubicBezTo>
                    <a:cubicBezTo>
                      <a:pt x="0" y="251"/>
                      <a:pt x="92" y="343"/>
                      <a:pt x="183" y="373"/>
                    </a:cubicBezTo>
                    <a:cubicBezTo>
                      <a:pt x="195" y="377"/>
                      <a:pt x="208" y="379"/>
                      <a:pt x="221" y="379"/>
                    </a:cubicBezTo>
                    <a:cubicBezTo>
                      <a:pt x="304" y="379"/>
                      <a:pt x="396" y="300"/>
                      <a:pt x="396" y="221"/>
                    </a:cubicBezTo>
                    <a:cubicBezTo>
                      <a:pt x="426" y="130"/>
                      <a:pt x="365" y="8"/>
                      <a:pt x="244" y="8"/>
                    </a:cubicBezTo>
                    <a:cubicBezTo>
                      <a:pt x="227" y="3"/>
                      <a:pt x="211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33"/>
              <p:cNvSpPr/>
              <p:nvPr/>
            </p:nvSpPr>
            <p:spPr>
              <a:xfrm>
                <a:off x="6694807" y="514306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33"/>
              <p:cNvSpPr/>
              <p:nvPr/>
            </p:nvSpPr>
            <p:spPr>
              <a:xfrm>
                <a:off x="7143449" y="57259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305" y="396"/>
                      <a:pt x="365" y="305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33"/>
              <p:cNvSpPr/>
              <p:nvPr/>
            </p:nvSpPr>
            <p:spPr>
              <a:xfrm>
                <a:off x="6977931" y="295294"/>
                <a:ext cx="14624" cy="129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79" extrusionOk="0">
                    <a:moveTo>
                      <a:pt x="225" y="0"/>
                    </a:moveTo>
                    <a:cubicBezTo>
                      <a:pt x="180" y="0"/>
                      <a:pt x="133" y="15"/>
                      <a:pt x="92" y="43"/>
                    </a:cubicBezTo>
                    <a:cubicBezTo>
                      <a:pt x="1" y="73"/>
                      <a:pt x="1" y="195"/>
                      <a:pt x="62" y="286"/>
                    </a:cubicBezTo>
                    <a:cubicBezTo>
                      <a:pt x="101" y="345"/>
                      <a:pt x="153" y="378"/>
                      <a:pt x="209" y="378"/>
                    </a:cubicBezTo>
                    <a:cubicBezTo>
                      <a:pt x="240" y="378"/>
                      <a:pt x="272" y="368"/>
                      <a:pt x="305" y="347"/>
                    </a:cubicBezTo>
                    <a:cubicBezTo>
                      <a:pt x="396" y="286"/>
                      <a:pt x="426" y="164"/>
                      <a:pt x="365" y="73"/>
                    </a:cubicBezTo>
                    <a:cubicBezTo>
                      <a:pt x="332" y="23"/>
                      <a:pt x="28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33"/>
              <p:cNvSpPr/>
              <p:nvPr/>
            </p:nvSpPr>
            <p:spPr>
              <a:xfrm>
                <a:off x="6660456" y="80"/>
                <a:ext cx="13562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3" extrusionOk="0">
                    <a:moveTo>
                      <a:pt x="243" y="0"/>
                    </a:moveTo>
                    <a:cubicBezTo>
                      <a:pt x="122" y="0"/>
                      <a:pt x="30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74" y="370"/>
                      <a:pt x="194" y="373"/>
                      <a:pt x="213" y="373"/>
                    </a:cubicBezTo>
                    <a:cubicBezTo>
                      <a:pt x="303" y="373"/>
                      <a:pt x="365" y="318"/>
                      <a:pt x="365" y="243"/>
                    </a:cubicBezTo>
                    <a:cubicBezTo>
                      <a:pt x="395" y="122"/>
                      <a:pt x="334" y="30"/>
                      <a:pt x="24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33"/>
              <p:cNvSpPr/>
              <p:nvPr/>
            </p:nvSpPr>
            <p:spPr>
              <a:xfrm>
                <a:off x="6070201" y="527834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33"/>
              <p:cNvSpPr/>
              <p:nvPr/>
            </p:nvSpPr>
            <p:spPr>
              <a:xfrm>
                <a:off x="7748260" y="106247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33"/>
              <p:cNvSpPr/>
              <p:nvPr/>
            </p:nvSpPr>
            <p:spPr>
              <a:xfrm>
                <a:off x="7974156" y="46433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33"/>
              <p:cNvSpPr/>
              <p:nvPr/>
            </p:nvSpPr>
            <p:spPr>
              <a:xfrm>
                <a:off x="8107413" y="325877"/>
                <a:ext cx="13562" cy="128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4" extrusionOk="0">
                    <a:moveTo>
                      <a:pt x="243" y="1"/>
                    </a:moveTo>
                    <a:cubicBezTo>
                      <a:pt x="122" y="1"/>
                      <a:pt x="30" y="62"/>
                      <a:pt x="0" y="153"/>
                    </a:cubicBezTo>
                    <a:cubicBezTo>
                      <a:pt x="0" y="244"/>
                      <a:pt x="61" y="366"/>
                      <a:pt x="152" y="366"/>
                    </a:cubicBezTo>
                    <a:cubicBezTo>
                      <a:pt x="168" y="371"/>
                      <a:pt x="185" y="374"/>
                      <a:pt x="202" y="374"/>
                    </a:cubicBezTo>
                    <a:cubicBezTo>
                      <a:pt x="282" y="374"/>
                      <a:pt x="365" y="319"/>
                      <a:pt x="365" y="244"/>
                    </a:cubicBezTo>
                    <a:cubicBezTo>
                      <a:pt x="395" y="122"/>
                      <a:pt x="334" y="31"/>
                      <a:pt x="24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33"/>
              <p:cNvSpPr/>
              <p:nvPr/>
            </p:nvSpPr>
            <p:spPr>
              <a:xfrm>
                <a:off x="8979757" y="4126459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4"/>
                      <a:pt x="61" y="366"/>
                      <a:pt x="183" y="366"/>
                    </a:cubicBezTo>
                    <a:cubicBezTo>
                      <a:pt x="274" y="366"/>
                      <a:pt x="365" y="274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3"/>
              <p:cNvSpPr/>
              <p:nvPr/>
            </p:nvSpPr>
            <p:spPr>
              <a:xfrm>
                <a:off x="8463416" y="359349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3"/>
              <p:cNvSpPr/>
              <p:nvPr/>
            </p:nvSpPr>
            <p:spPr>
              <a:xfrm>
                <a:off x="9203539" y="2637891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3"/>
              <p:cNvSpPr/>
              <p:nvPr/>
            </p:nvSpPr>
            <p:spPr>
              <a:xfrm>
                <a:off x="9143693" y="448453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183" y="366"/>
                    </a:cubicBezTo>
                    <a:cubicBezTo>
                      <a:pt x="305" y="366"/>
                      <a:pt x="365" y="274"/>
                      <a:pt x="365" y="183"/>
                    </a:cubicBezTo>
                    <a:cubicBezTo>
                      <a:pt x="365" y="6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3"/>
              <p:cNvSpPr/>
              <p:nvPr/>
            </p:nvSpPr>
            <p:spPr>
              <a:xfrm>
                <a:off x="8140198" y="5116405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3"/>
              <p:cNvSpPr/>
              <p:nvPr/>
            </p:nvSpPr>
            <p:spPr>
              <a:xfrm>
                <a:off x="9093211" y="5021172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3"/>
              <p:cNvSpPr/>
              <p:nvPr/>
            </p:nvSpPr>
            <p:spPr>
              <a:xfrm>
                <a:off x="8613841" y="5076849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3"/>
              <p:cNvSpPr/>
              <p:nvPr/>
            </p:nvSpPr>
            <p:spPr>
              <a:xfrm>
                <a:off x="6628187" y="5014428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33"/>
              <p:cNvSpPr/>
              <p:nvPr/>
            </p:nvSpPr>
            <p:spPr>
              <a:xfrm>
                <a:off x="7853958" y="4864515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33"/>
              <p:cNvSpPr/>
              <p:nvPr/>
            </p:nvSpPr>
            <p:spPr>
              <a:xfrm>
                <a:off x="-14298" y="503914"/>
                <a:ext cx="45857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8" extrusionOk="0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33"/>
              <p:cNvSpPr/>
              <p:nvPr/>
            </p:nvSpPr>
            <p:spPr>
              <a:xfrm>
                <a:off x="487447" y="3038655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2" y="1"/>
                      <a:pt x="1" y="122"/>
                      <a:pt x="1" y="335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2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33"/>
              <p:cNvSpPr/>
              <p:nvPr/>
            </p:nvSpPr>
            <p:spPr>
              <a:xfrm>
                <a:off x="518696" y="682960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3"/>
              <p:cNvSpPr/>
              <p:nvPr/>
            </p:nvSpPr>
            <p:spPr>
              <a:xfrm>
                <a:off x="429158" y="3971386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3"/>
              <p:cNvSpPr/>
              <p:nvPr/>
            </p:nvSpPr>
            <p:spPr>
              <a:xfrm>
                <a:off x="136650" y="4533490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3"/>
              <p:cNvSpPr/>
              <p:nvPr/>
            </p:nvSpPr>
            <p:spPr>
              <a:xfrm>
                <a:off x="669610" y="411087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cubicBezTo>
                      <a:pt x="1" y="304"/>
                      <a:pt x="62" y="395"/>
                      <a:pt x="183" y="395"/>
                    </a:cubicBezTo>
                    <a:cubicBezTo>
                      <a:pt x="274" y="395"/>
                      <a:pt x="366" y="304"/>
                      <a:pt x="366" y="21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3"/>
              <p:cNvSpPr/>
              <p:nvPr/>
            </p:nvSpPr>
            <p:spPr>
              <a:xfrm>
                <a:off x="215777" y="713132"/>
                <a:ext cx="13562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6" y="305"/>
                      <a:pt x="396" y="183"/>
                    </a:cubicBezTo>
                    <a:cubicBezTo>
                      <a:pt x="396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3"/>
              <p:cNvSpPr/>
              <p:nvPr/>
            </p:nvSpPr>
            <p:spPr>
              <a:xfrm>
                <a:off x="101253" y="338396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33"/>
              <p:cNvSpPr/>
              <p:nvPr/>
            </p:nvSpPr>
            <p:spPr>
              <a:xfrm>
                <a:off x="772660" y="4943638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33"/>
              <p:cNvSpPr/>
              <p:nvPr/>
            </p:nvSpPr>
            <p:spPr>
              <a:xfrm>
                <a:off x="1526345" y="4595958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33"/>
              <p:cNvSpPr/>
              <p:nvPr/>
            </p:nvSpPr>
            <p:spPr>
              <a:xfrm>
                <a:off x="801839" y="3973201"/>
                <a:ext cx="14589" cy="129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79" extrusionOk="0">
                    <a:moveTo>
                      <a:pt x="197" y="0"/>
                    </a:moveTo>
                    <a:cubicBezTo>
                      <a:pt x="122" y="0"/>
                      <a:pt x="56" y="59"/>
                      <a:pt x="30" y="160"/>
                    </a:cubicBezTo>
                    <a:cubicBezTo>
                      <a:pt x="0" y="251"/>
                      <a:pt x="61" y="342"/>
                      <a:pt x="182" y="373"/>
                    </a:cubicBezTo>
                    <a:cubicBezTo>
                      <a:pt x="195" y="377"/>
                      <a:pt x="207" y="379"/>
                      <a:pt x="219" y="379"/>
                    </a:cubicBezTo>
                    <a:cubicBezTo>
                      <a:pt x="297" y="379"/>
                      <a:pt x="369" y="300"/>
                      <a:pt x="395" y="221"/>
                    </a:cubicBezTo>
                    <a:cubicBezTo>
                      <a:pt x="426" y="130"/>
                      <a:pt x="334" y="38"/>
                      <a:pt x="243" y="8"/>
                    </a:cubicBezTo>
                    <a:cubicBezTo>
                      <a:pt x="228" y="3"/>
                      <a:pt x="212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33"/>
              <p:cNvSpPr/>
              <p:nvPr/>
            </p:nvSpPr>
            <p:spPr>
              <a:xfrm>
                <a:off x="635259" y="4899939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4" y="395"/>
                      <a:pt x="365" y="304"/>
                      <a:pt x="365" y="21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33"/>
              <p:cNvSpPr/>
              <p:nvPr/>
            </p:nvSpPr>
            <p:spPr>
              <a:xfrm>
                <a:off x="413541" y="3430070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33"/>
              <p:cNvSpPr/>
              <p:nvPr/>
            </p:nvSpPr>
            <p:spPr>
              <a:xfrm>
                <a:off x="821600" y="3582060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33"/>
              <p:cNvSpPr/>
              <p:nvPr/>
            </p:nvSpPr>
            <p:spPr>
              <a:xfrm>
                <a:off x="194289" y="2463863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213" y="0"/>
                    </a:moveTo>
                    <a:cubicBezTo>
                      <a:pt x="92" y="0"/>
                      <a:pt x="0" y="91"/>
                      <a:pt x="0" y="182"/>
                    </a:cubicBezTo>
                    <a:cubicBezTo>
                      <a:pt x="0" y="304"/>
                      <a:pt x="92" y="365"/>
                      <a:pt x="213" y="365"/>
                    </a:cubicBezTo>
                    <a:cubicBezTo>
                      <a:pt x="304" y="365"/>
                      <a:pt x="396" y="304"/>
                      <a:pt x="396" y="182"/>
                    </a:cubicBezTo>
                    <a:cubicBezTo>
                      <a:pt x="396" y="9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33"/>
              <p:cNvSpPr/>
              <p:nvPr/>
            </p:nvSpPr>
            <p:spPr>
              <a:xfrm>
                <a:off x="8424888" y="4381534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33"/>
              <p:cNvSpPr/>
              <p:nvPr/>
            </p:nvSpPr>
            <p:spPr>
              <a:xfrm>
                <a:off x="8523786" y="5005044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33"/>
              <p:cNvSpPr/>
              <p:nvPr/>
            </p:nvSpPr>
            <p:spPr>
              <a:xfrm>
                <a:off x="7745143" y="4712399"/>
                <a:ext cx="22946" cy="2205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4" extrusionOk="0">
                    <a:moveTo>
                      <a:pt x="381" y="1"/>
                    </a:moveTo>
                    <a:cubicBezTo>
                      <a:pt x="366" y="1"/>
                      <a:pt x="350" y="2"/>
                      <a:pt x="335" y="5"/>
                    </a:cubicBezTo>
                    <a:cubicBezTo>
                      <a:pt x="152" y="5"/>
                      <a:pt x="0" y="126"/>
                      <a:pt x="0" y="339"/>
                    </a:cubicBezTo>
                    <a:cubicBezTo>
                      <a:pt x="0" y="491"/>
                      <a:pt x="152" y="643"/>
                      <a:pt x="335" y="643"/>
                    </a:cubicBezTo>
                    <a:cubicBezTo>
                      <a:pt x="517" y="643"/>
                      <a:pt x="669" y="522"/>
                      <a:pt x="669" y="339"/>
                    </a:cubicBezTo>
                    <a:cubicBezTo>
                      <a:pt x="669" y="145"/>
                      <a:pt x="542" y="1"/>
                      <a:pt x="381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33"/>
              <p:cNvSpPr/>
              <p:nvPr/>
            </p:nvSpPr>
            <p:spPr>
              <a:xfrm>
                <a:off x="970474" y="4658425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2"/>
                      <a:pt x="54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33"/>
              <p:cNvSpPr/>
              <p:nvPr/>
            </p:nvSpPr>
            <p:spPr>
              <a:xfrm>
                <a:off x="2298763" y="4984256"/>
                <a:ext cx="125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5" extrusionOk="0">
                    <a:moveTo>
                      <a:pt x="182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33"/>
              <p:cNvSpPr/>
              <p:nvPr/>
            </p:nvSpPr>
            <p:spPr>
              <a:xfrm>
                <a:off x="1507612" y="5129705"/>
                <a:ext cx="13562" cy="128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74" extrusionOk="0">
                    <a:moveTo>
                      <a:pt x="193" y="1"/>
                    </a:moveTo>
                    <a:cubicBezTo>
                      <a:pt x="113" y="1"/>
                      <a:pt x="31" y="55"/>
                      <a:pt x="31" y="130"/>
                    </a:cubicBezTo>
                    <a:cubicBezTo>
                      <a:pt x="0" y="252"/>
                      <a:pt x="61" y="343"/>
                      <a:pt x="183" y="373"/>
                    </a:cubicBezTo>
                    <a:cubicBezTo>
                      <a:pt x="274" y="373"/>
                      <a:pt x="365" y="312"/>
                      <a:pt x="395" y="221"/>
                    </a:cubicBezTo>
                    <a:cubicBezTo>
                      <a:pt x="395" y="130"/>
                      <a:pt x="335" y="8"/>
                      <a:pt x="243" y="8"/>
                    </a:cubicBezTo>
                    <a:cubicBezTo>
                      <a:pt x="227" y="3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33"/>
              <p:cNvSpPr/>
              <p:nvPr/>
            </p:nvSpPr>
            <p:spPr>
              <a:xfrm>
                <a:off x="1578401" y="4862437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213" y="366"/>
                    </a:cubicBezTo>
                    <a:cubicBezTo>
                      <a:pt x="304" y="36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33"/>
              <p:cNvSpPr/>
              <p:nvPr/>
            </p:nvSpPr>
            <p:spPr>
              <a:xfrm>
                <a:off x="2117628" y="5031072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213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33"/>
              <p:cNvSpPr/>
              <p:nvPr/>
            </p:nvSpPr>
            <p:spPr>
              <a:xfrm>
                <a:off x="2418458" y="5072717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33"/>
              <p:cNvSpPr/>
              <p:nvPr/>
            </p:nvSpPr>
            <p:spPr>
              <a:xfrm>
                <a:off x="3427150" y="5120595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8" y="670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33"/>
              <p:cNvSpPr/>
              <p:nvPr/>
            </p:nvSpPr>
            <p:spPr>
              <a:xfrm>
                <a:off x="9112980" y="4933227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33"/>
              <p:cNvSpPr/>
              <p:nvPr/>
            </p:nvSpPr>
            <p:spPr>
              <a:xfrm>
                <a:off x="8968284" y="5074806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33"/>
              <p:cNvSpPr/>
              <p:nvPr/>
            </p:nvSpPr>
            <p:spPr>
              <a:xfrm>
                <a:off x="8152175" y="4661542"/>
                <a:ext cx="12500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2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2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33"/>
              <p:cNvSpPr/>
              <p:nvPr/>
            </p:nvSpPr>
            <p:spPr>
              <a:xfrm>
                <a:off x="9119221" y="4245161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33"/>
              <p:cNvSpPr/>
              <p:nvPr/>
            </p:nvSpPr>
            <p:spPr>
              <a:xfrm>
                <a:off x="8573761" y="4660514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61" y="0"/>
                      <a:pt x="0" y="61"/>
                      <a:pt x="0" y="182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33"/>
              <p:cNvSpPr/>
              <p:nvPr/>
            </p:nvSpPr>
            <p:spPr>
              <a:xfrm>
                <a:off x="7719648" y="4964449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33"/>
              <p:cNvSpPr/>
              <p:nvPr/>
            </p:nvSpPr>
            <p:spPr>
              <a:xfrm>
                <a:off x="8896467" y="5006859"/>
                <a:ext cx="13562" cy="1301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80" extrusionOk="0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1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5" y="300"/>
                      <a:pt x="365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33"/>
              <p:cNvSpPr/>
              <p:nvPr/>
            </p:nvSpPr>
            <p:spPr>
              <a:xfrm>
                <a:off x="7794581" y="4785403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33"/>
              <p:cNvSpPr/>
              <p:nvPr/>
            </p:nvSpPr>
            <p:spPr>
              <a:xfrm>
                <a:off x="9087988" y="4949906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33"/>
              <p:cNvSpPr/>
              <p:nvPr/>
            </p:nvSpPr>
            <p:spPr>
              <a:xfrm>
                <a:off x="7947633" y="4827048"/>
                <a:ext cx="45823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extrusionOk="0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7"/>
                      <a:pt x="669" y="1337"/>
                    </a:cubicBezTo>
                    <a:cubicBezTo>
                      <a:pt x="1034" y="1337"/>
                      <a:pt x="1337" y="1034"/>
                      <a:pt x="1337" y="669"/>
                    </a:cubicBezTo>
                    <a:cubicBezTo>
                      <a:pt x="1337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33"/>
              <p:cNvSpPr/>
              <p:nvPr/>
            </p:nvSpPr>
            <p:spPr>
              <a:xfrm>
                <a:off x="8825686" y="4731270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2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33"/>
              <p:cNvSpPr/>
              <p:nvPr/>
            </p:nvSpPr>
            <p:spPr>
              <a:xfrm>
                <a:off x="8177674" y="5036266"/>
                <a:ext cx="12535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33"/>
              <p:cNvSpPr/>
              <p:nvPr/>
            </p:nvSpPr>
            <p:spPr>
              <a:xfrm>
                <a:off x="8063150" y="4661530"/>
                <a:ext cx="1253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5" extrusionOk="0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33"/>
              <p:cNvSpPr/>
              <p:nvPr/>
            </p:nvSpPr>
            <p:spPr>
              <a:xfrm>
                <a:off x="8266664" y="5006106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33"/>
              <p:cNvSpPr/>
              <p:nvPr/>
            </p:nvSpPr>
            <p:spPr>
              <a:xfrm>
                <a:off x="417735" y="1763503"/>
                <a:ext cx="46851" cy="45823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338" extrusionOk="0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33"/>
              <p:cNvSpPr/>
              <p:nvPr/>
            </p:nvSpPr>
            <p:spPr>
              <a:xfrm>
                <a:off x="681098" y="1364793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33"/>
              <p:cNvSpPr/>
              <p:nvPr/>
            </p:nvSpPr>
            <p:spPr>
              <a:xfrm>
                <a:off x="1880259" y="5001928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69"/>
                      <a:pt x="335" y="669"/>
                    </a:cubicBezTo>
                    <a:cubicBezTo>
                      <a:pt x="518" y="669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33"/>
              <p:cNvSpPr/>
              <p:nvPr/>
            </p:nvSpPr>
            <p:spPr>
              <a:xfrm>
                <a:off x="8871492" y="5156484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33"/>
              <p:cNvSpPr/>
              <p:nvPr/>
            </p:nvSpPr>
            <p:spPr>
              <a:xfrm>
                <a:off x="298422" y="2133887"/>
                <a:ext cx="22946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69" extrusionOk="0">
                    <a:moveTo>
                      <a:pt x="335" y="0"/>
                    </a:moveTo>
                    <a:cubicBezTo>
                      <a:pt x="152" y="0"/>
                      <a:pt x="1" y="152"/>
                      <a:pt x="1" y="334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33"/>
              <p:cNvSpPr/>
              <p:nvPr/>
            </p:nvSpPr>
            <p:spPr>
              <a:xfrm>
                <a:off x="3009741" y="4930111"/>
                <a:ext cx="12535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33"/>
              <p:cNvSpPr/>
              <p:nvPr/>
            </p:nvSpPr>
            <p:spPr>
              <a:xfrm>
                <a:off x="3664519" y="4639692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3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33"/>
              <p:cNvSpPr/>
              <p:nvPr/>
            </p:nvSpPr>
            <p:spPr>
              <a:xfrm>
                <a:off x="2872340" y="4887438"/>
                <a:ext cx="12500" cy="1356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96" extrusionOk="0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33"/>
              <p:cNvSpPr/>
              <p:nvPr/>
            </p:nvSpPr>
            <p:spPr>
              <a:xfrm>
                <a:off x="4584715" y="4807265"/>
                <a:ext cx="45857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70" y="1"/>
                    </a:moveTo>
                    <a:cubicBezTo>
                      <a:pt x="275" y="1"/>
                      <a:pt x="1" y="274"/>
                      <a:pt x="1" y="670"/>
                    </a:cubicBezTo>
                    <a:cubicBezTo>
                      <a:pt x="1" y="1034"/>
                      <a:pt x="275" y="1338"/>
                      <a:pt x="670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33"/>
              <p:cNvSpPr/>
              <p:nvPr/>
            </p:nvSpPr>
            <p:spPr>
              <a:xfrm>
                <a:off x="3842504" y="4588663"/>
                <a:ext cx="45857" cy="45857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33"/>
              <p:cNvSpPr/>
              <p:nvPr/>
            </p:nvSpPr>
            <p:spPr>
              <a:xfrm>
                <a:off x="8358294" y="4809830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33"/>
              <p:cNvSpPr/>
              <p:nvPr/>
            </p:nvSpPr>
            <p:spPr>
              <a:xfrm>
                <a:off x="5542447" y="4636541"/>
                <a:ext cx="22912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70" extrusionOk="0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33"/>
              <p:cNvSpPr/>
              <p:nvPr/>
            </p:nvSpPr>
            <p:spPr>
              <a:xfrm>
                <a:off x="4485843" y="4584519"/>
                <a:ext cx="13562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96" y="304"/>
                      <a:pt x="396" y="18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33"/>
              <p:cNvSpPr/>
              <p:nvPr/>
            </p:nvSpPr>
            <p:spPr>
              <a:xfrm>
                <a:off x="8890226" y="5087783"/>
                <a:ext cx="13562" cy="1253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183" y="0"/>
                    </a:moveTo>
                    <a:cubicBezTo>
                      <a:pt x="91" y="0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95" y="274"/>
                      <a:pt x="395" y="183"/>
                    </a:cubicBezTo>
                    <a:cubicBezTo>
                      <a:pt x="39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33"/>
              <p:cNvSpPr/>
              <p:nvPr/>
            </p:nvSpPr>
            <p:spPr>
              <a:xfrm>
                <a:off x="4117340" y="4989461"/>
                <a:ext cx="22912" cy="22912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33"/>
              <p:cNvSpPr/>
              <p:nvPr/>
            </p:nvSpPr>
            <p:spPr>
              <a:xfrm>
                <a:off x="3389683" y="4617808"/>
                <a:ext cx="22946" cy="2294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algn="bl" rotWithShape="0">
                  <a:srgbClr val="FFFF99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23" name="Google Shape;6023;p33"/>
          <p:cNvGrpSpPr/>
          <p:nvPr/>
        </p:nvGrpSpPr>
        <p:grpSpPr>
          <a:xfrm>
            <a:off x="-413398" y="-539975"/>
            <a:ext cx="9750079" cy="6108053"/>
            <a:chOff x="-413398" y="-539975"/>
            <a:chExt cx="9750079" cy="6108053"/>
          </a:xfrm>
        </p:grpSpPr>
        <p:sp>
          <p:nvSpPr>
            <p:cNvPr id="6024" name="Google Shape;6024;p33"/>
            <p:cNvSpPr/>
            <p:nvPr/>
          </p:nvSpPr>
          <p:spPr>
            <a:xfrm flipH="1">
              <a:off x="296459" y="203864"/>
              <a:ext cx="423541" cy="335626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3"/>
            <p:cNvSpPr/>
            <p:nvPr/>
          </p:nvSpPr>
          <p:spPr>
            <a:xfrm rot="6975845" flipH="1">
              <a:off x="-351831" y="4747767"/>
              <a:ext cx="804305" cy="637324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3"/>
            <p:cNvSpPr/>
            <p:nvPr/>
          </p:nvSpPr>
          <p:spPr>
            <a:xfrm rot="6975866" flipH="1">
              <a:off x="7356998" y="-146212"/>
              <a:ext cx="1730762" cy="1371433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3"/>
            <p:cNvSpPr/>
            <p:nvPr/>
          </p:nvSpPr>
          <p:spPr>
            <a:xfrm rot="384671">
              <a:off x="7610100" y="108628"/>
              <a:ext cx="423540" cy="335638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3"/>
            <p:cNvSpPr/>
            <p:nvPr/>
          </p:nvSpPr>
          <p:spPr>
            <a:xfrm>
              <a:off x="8547775" y="595184"/>
              <a:ext cx="423541" cy="335641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3"/>
            <p:cNvSpPr/>
            <p:nvPr/>
          </p:nvSpPr>
          <p:spPr>
            <a:xfrm>
              <a:off x="8664200" y="4423835"/>
              <a:ext cx="672481" cy="532913"/>
            </a:xfrm>
            <a:custGeom>
              <a:avLst/>
              <a:gdLst/>
              <a:ahLst/>
              <a:cxnLst/>
              <a:rect l="l" t="t" r="r" b="b"/>
              <a:pathLst>
                <a:path w="11521" h="5959" extrusionOk="0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p37"/>
          <p:cNvSpPr txBox="1">
            <a:spLocks noGrp="1"/>
          </p:cNvSpPr>
          <p:nvPr>
            <p:ph type="ctrTitle"/>
          </p:nvPr>
        </p:nvSpPr>
        <p:spPr>
          <a:xfrm>
            <a:off x="1396950" y="1132925"/>
            <a:ext cx="63501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 2</a:t>
            </a:r>
            <a:br>
              <a:rPr lang="en" sz="6000" dirty="0"/>
            </a:br>
            <a:r>
              <a:rPr lang="en" sz="6000" dirty="0"/>
              <a:t>Solar System</a:t>
            </a:r>
            <a:endParaRPr sz="6300" dirty="0"/>
          </a:p>
        </p:txBody>
      </p:sp>
      <p:sp>
        <p:nvSpPr>
          <p:cNvPr id="6041" name="Google Shape;6041;p37"/>
          <p:cNvSpPr txBox="1">
            <a:spLocks noGrp="1"/>
          </p:cNvSpPr>
          <p:nvPr>
            <p:ph type="subTitle" idx="1"/>
          </p:nvPr>
        </p:nvSpPr>
        <p:spPr>
          <a:xfrm>
            <a:off x="2307600" y="31549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Richard Evans</a:t>
            </a:r>
            <a:endParaRPr dirty="0"/>
          </a:p>
        </p:txBody>
      </p:sp>
      <p:sp>
        <p:nvSpPr>
          <p:cNvPr id="6042" name="Google Shape;6042;p37"/>
          <p:cNvSpPr/>
          <p:nvPr/>
        </p:nvSpPr>
        <p:spPr>
          <a:xfrm>
            <a:off x="7293600" y="392424"/>
            <a:ext cx="937896" cy="773374"/>
          </a:xfrm>
          <a:custGeom>
            <a:avLst/>
            <a:gdLst/>
            <a:ahLst/>
            <a:cxnLst/>
            <a:rect l="l" t="t" r="r" b="b"/>
            <a:pathLst>
              <a:path w="11521" h="5959" extrusionOk="0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14300" algn="bl" rotWithShape="0">
              <a:schemeClr val="dk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3" name="Google Shape;6043;p37"/>
          <p:cNvGrpSpPr/>
          <p:nvPr/>
        </p:nvGrpSpPr>
        <p:grpSpPr>
          <a:xfrm>
            <a:off x="7559279" y="2368499"/>
            <a:ext cx="406537" cy="406513"/>
            <a:chOff x="-25134800" y="-6360725"/>
            <a:chExt cx="424050" cy="424025"/>
          </a:xfrm>
        </p:grpSpPr>
        <p:sp>
          <p:nvSpPr>
            <p:cNvPr id="6044" name="Google Shape;6044;p37"/>
            <p:cNvSpPr/>
            <p:nvPr/>
          </p:nvSpPr>
          <p:spPr>
            <a:xfrm>
              <a:off x="-24918975" y="-6360725"/>
              <a:ext cx="10650" cy="424025"/>
            </a:xfrm>
            <a:custGeom>
              <a:avLst/>
              <a:gdLst/>
              <a:ahLst/>
              <a:cxnLst/>
              <a:rect l="l" t="t" r="r" b="b"/>
              <a:pathLst>
                <a:path w="426" h="16961" extrusionOk="0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7"/>
            <p:cNvSpPr/>
            <p:nvPr/>
          </p:nvSpPr>
          <p:spPr>
            <a:xfrm>
              <a:off x="-25134800" y="-6163925"/>
              <a:ext cx="424050" cy="11425"/>
            </a:xfrm>
            <a:custGeom>
              <a:avLst/>
              <a:gdLst/>
              <a:ahLst/>
              <a:cxnLst/>
              <a:rect l="l" t="t" r="r" b="b"/>
              <a:pathLst>
                <a:path w="16962" h="457" extrusionOk="0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7"/>
            <p:cNvSpPr/>
            <p:nvPr/>
          </p:nvSpPr>
          <p:spPr>
            <a:xfrm>
              <a:off x="-25032975" y="-6258150"/>
              <a:ext cx="228000" cy="211275"/>
            </a:xfrm>
            <a:custGeom>
              <a:avLst/>
              <a:gdLst/>
              <a:ahLst/>
              <a:cxnLst/>
              <a:rect l="l" t="t" r="r" b="b"/>
              <a:pathLst>
                <a:path w="9120" h="8451" extrusionOk="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7"/>
            <p:cNvSpPr/>
            <p:nvPr/>
          </p:nvSpPr>
          <p:spPr>
            <a:xfrm>
              <a:off x="-25026875" y="-6276375"/>
              <a:ext cx="211275" cy="227975"/>
            </a:xfrm>
            <a:custGeom>
              <a:avLst/>
              <a:gdLst/>
              <a:ahLst/>
              <a:cxnLst/>
              <a:rect l="l" t="t" r="r" b="b"/>
              <a:pathLst>
                <a:path w="8451" h="9119" extrusionOk="0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8" name="Google Shape;6048;p37"/>
          <p:cNvSpPr/>
          <p:nvPr/>
        </p:nvSpPr>
        <p:spPr>
          <a:xfrm flipH="1">
            <a:off x="1063525" y="2644699"/>
            <a:ext cx="529044" cy="373719"/>
          </a:xfrm>
          <a:custGeom>
            <a:avLst/>
            <a:gdLst/>
            <a:ahLst/>
            <a:cxnLst/>
            <a:rect l="l" t="t" r="r" b="b"/>
            <a:pathLst>
              <a:path w="11521" h="5959" extrusionOk="0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57230"/>
            </a:srgbClr>
          </a:solidFill>
          <a:ln>
            <a:noFill/>
          </a:ln>
          <a:effectLst>
            <a:outerShdw blurRad="1571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9" name="Google Shape;6049;p37"/>
          <p:cNvGrpSpPr/>
          <p:nvPr/>
        </p:nvGrpSpPr>
        <p:grpSpPr>
          <a:xfrm>
            <a:off x="1037597" y="584937"/>
            <a:ext cx="580906" cy="580872"/>
            <a:chOff x="-25134800" y="-6360725"/>
            <a:chExt cx="424050" cy="424025"/>
          </a:xfrm>
        </p:grpSpPr>
        <p:sp>
          <p:nvSpPr>
            <p:cNvPr id="6050" name="Google Shape;6050;p37"/>
            <p:cNvSpPr/>
            <p:nvPr/>
          </p:nvSpPr>
          <p:spPr>
            <a:xfrm>
              <a:off x="-24918975" y="-6360725"/>
              <a:ext cx="10650" cy="424025"/>
            </a:xfrm>
            <a:custGeom>
              <a:avLst/>
              <a:gdLst/>
              <a:ahLst/>
              <a:cxnLst/>
              <a:rect l="l" t="t" r="r" b="b"/>
              <a:pathLst>
                <a:path w="426" h="16961" extrusionOk="0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7"/>
            <p:cNvSpPr/>
            <p:nvPr/>
          </p:nvSpPr>
          <p:spPr>
            <a:xfrm>
              <a:off x="-25134800" y="-6163925"/>
              <a:ext cx="424050" cy="11425"/>
            </a:xfrm>
            <a:custGeom>
              <a:avLst/>
              <a:gdLst/>
              <a:ahLst/>
              <a:cxnLst/>
              <a:rect l="l" t="t" r="r" b="b"/>
              <a:pathLst>
                <a:path w="16962" h="457" extrusionOk="0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7"/>
            <p:cNvSpPr/>
            <p:nvPr/>
          </p:nvSpPr>
          <p:spPr>
            <a:xfrm>
              <a:off x="-25032975" y="-6258150"/>
              <a:ext cx="228000" cy="211275"/>
            </a:xfrm>
            <a:custGeom>
              <a:avLst/>
              <a:gdLst/>
              <a:ahLst/>
              <a:cxnLst/>
              <a:rect l="l" t="t" r="r" b="b"/>
              <a:pathLst>
                <a:path w="9120" h="8451" extrusionOk="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7"/>
            <p:cNvSpPr/>
            <p:nvPr/>
          </p:nvSpPr>
          <p:spPr>
            <a:xfrm>
              <a:off x="-25026875" y="-6276375"/>
              <a:ext cx="211275" cy="227975"/>
            </a:xfrm>
            <a:custGeom>
              <a:avLst/>
              <a:gdLst/>
              <a:ahLst/>
              <a:cxnLst/>
              <a:rect l="l" t="t" r="r" b="b"/>
              <a:pathLst>
                <a:path w="8451" h="9119" extrusionOk="0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Google Shape;615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Project</a:t>
            </a:r>
            <a:endParaRPr dirty="0"/>
          </a:p>
        </p:txBody>
      </p:sp>
      <p:sp>
        <p:nvSpPr>
          <p:cNvPr id="6155" name="Google Shape;6155;p42"/>
          <p:cNvSpPr txBox="1">
            <a:spLocks noGrp="1"/>
          </p:cNvSpPr>
          <p:nvPr>
            <p:ph type="subTitle" idx="1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 features will include 3D visuals,  planet manipulation, and interaction between objects.</a:t>
            </a:r>
            <a:endParaRPr sz="2000" dirty="0"/>
          </a:p>
        </p:txBody>
      </p:sp>
      <p:sp>
        <p:nvSpPr>
          <p:cNvPr id="6156" name="Google Shape;6156;p42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project 2 I want to create a 3D game that will allow users to navigate and interact with a solar system.</a:t>
            </a:r>
            <a:endParaRPr sz="2000" dirty="0"/>
          </a:p>
        </p:txBody>
      </p:sp>
      <p:grpSp>
        <p:nvGrpSpPr>
          <p:cNvPr id="6157" name="Google Shape;6157;p42"/>
          <p:cNvGrpSpPr/>
          <p:nvPr/>
        </p:nvGrpSpPr>
        <p:grpSpPr>
          <a:xfrm>
            <a:off x="4446801" y="1222145"/>
            <a:ext cx="402254" cy="402230"/>
            <a:chOff x="-25134800" y="-6360725"/>
            <a:chExt cx="424050" cy="424025"/>
          </a:xfrm>
        </p:grpSpPr>
        <p:sp>
          <p:nvSpPr>
            <p:cNvPr id="6158" name="Google Shape;6158;p42"/>
            <p:cNvSpPr/>
            <p:nvPr/>
          </p:nvSpPr>
          <p:spPr>
            <a:xfrm>
              <a:off x="-24918975" y="-6360725"/>
              <a:ext cx="10650" cy="424025"/>
            </a:xfrm>
            <a:custGeom>
              <a:avLst/>
              <a:gdLst/>
              <a:ahLst/>
              <a:cxnLst/>
              <a:rect l="l" t="t" r="r" b="b"/>
              <a:pathLst>
                <a:path w="426" h="16961" extrusionOk="0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42"/>
            <p:cNvSpPr/>
            <p:nvPr/>
          </p:nvSpPr>
          <p:spPr>
            <a:xfrm>
              <a:off x="-25134800" y="-6163925"/>
              <a:ext cx="424050" cy="11425"/>
            </a:xfrm>
            <a:custGeom>
              <a:avLst/>
              <a:gdLst/>
              <a:ahLst/>
              <a:cxnLst/>
              <a:rect l="l" t="t" r="r" b="b"/>
              <a:pathLst>
                <a:path w="16962" h="457" extrusionOk="0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42"/>
            <p:cNvSpPr/>
            <p:nvPr/>
          </p:nvSpPr>
          <p:spPr>
            <a:xfrm>
              <a:off x="-25032975" y="-6258150"/>
              <a:ext cx="228000" cy="211275"/>
            </a:xfrm>
            <a:custGeom>
              <a:avLst/>
              <a:gdLst/>
              <a:ahLst/>
              <a:cxnLst/>
              <a:rect l="l" t="t" r="r" b="b"/>
              <a:pathLst>
                <a:path w="9120" h="8451" extrusionOk="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42"/>
            <p:cNvSpPr/>
            <p:nvPr/>
          </p:nvSpPr>
          <p:spPr>
            <a:xfrm>
              <a:off x="-25026875" y="-6276375"/>
              <a:ext cx="211275" cy="227975"/>
            </a:xfrm>
            <a:custGeom>
              <a:avLst/>
              <a:gdLst/>
              <a:ahLst/>
              <a:cxnLst/>
              <a:rect l="l" t="t" r="r" b="b"/>
              <a:pathLst>
                <a:path w="8451" h="9119" extrusionOk="0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0089-78B7-FFA8-B559-C51FFDBD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Milestone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297DE5-3B20-0E36-E5DF-8750CFB2A3C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1049" y="1667625"/>
            <a:ext cx="6721989" cy="2875200"/>
          </a:xfrm>
        </p:spPr>
        <p:txBody>
          <a:bodyPr/>
          <a:lstStyle/>
          <a:p>
            <a:pPr marL="139700" indent="0" algn="ctr"/>
            <a:r>
              <a:rPr lang="en-US" sz="2800" dirty="0"/>
              <a:t>My milestone was to implement 3D visuals as well as 3D camera movement.</a:t>
            </a:r>
          </a:p>
          <a:p>
            <a:pPr marL="139700" indent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43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949-9AF0-CE14-FC0F-5BDF028F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Implementations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812D19-2728-0199-1CED-D0576B42165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1049" y="1785713"/>
            <a:ext cx="6721990" cy="2757112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I have implemented 3D renderings, with a camera position that shows it.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 of 3D camera movement, I have implemented 3D object control through keyboard input.</a:t>
            </a:r>
          </a:p>
          <a:p>
            <a:pPr marL="139700" indent="0"/>
            <a:endParaRPr lang="en-US" sz="2000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Implemented ability to swap between objects and control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6466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10FF-66FB-62AC-D62E-9BF2A826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D979-3265-C1B0-5DBB-79C85CF4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4330AE-257F-6335-7B62-A626AB87EA5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1049" y="1785713"/>
            <a:ext cx="6721990" cy="2757112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Next milestone to complete is shading and texturing of planets.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Would like to try and make camera movement based on planet selection.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dirty="0"/>
              <a:t>I want to work on interaction between planets as well.</a:t>
            </a:r>
          </a:p>
        </p:txBody>
      </p:sp>
    </p:spTree>
    <p:extLst>
      <p:ext uri="{BB962C8B-B14F-4D97-AF65-F5344CB8AC3E}">
        <p14:creationId xmlns:p14="http://schemas.microsoft.com/office/powerpoint/2010/main" val="10536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9">
          <a:extLst>
            <a:ext uri="{FF2B5EF4-FFF2-40B4-BE49-F238E27FC236}">
              <a16:creationId xmlns:a16="http://schemas.microsoft.com/office/drawing/2014/main" id="{B3A04F3B-1553-6DE7-2BF5-978DCDD5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p37">
            <a:extLst>
              <a:ext uri="{FF2B5EF4-FFF2-40B4-BE49-F238E27FC236}">
                <a16:creationId xmlns:a16="http://schemas.microsoft.com/office/drawing/2014/main" id="{8B6B6D51-691A-A81D-B9DC-64FC8DE912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6950" y="1132925"/>
            <a:ext cx="6350100" cy="18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300" dirty="0"/>
          </a:p>
        </p:txBody>
      </p:sp>
      <p:sp>
        <p:nvSpPr>
          <p:cNvPr id="6042" name="Google Shape;6042;p37">
            <a:extLst>
              <a:ext uri="{FF2B5EF4-FFF2-40B4-BE49-F238E27FC236}">
                <a16:creationId xmlns:a16="http://schemas.microsoft.com/office/drawing/2014/main" id="{9D7093F6-D8EB-51C0-23FD-9E8C0A02AEEC}"/>
              </a:ext>
            </a:extLst>
          </p:cNvPr>
          <p:cNvSpPr/>
          <p:nvPr/>
        </p:nvSpPr>
        <p:spPr>
          <a:xfrm>
            <a:off x="7293600" y="392424"/>
            <a:ext cx="937896" cy="773374"/>
          </a:xfrm>
          <a:custGeom>
            <a:avLst/>
            <a:gdLst/>
            <a:ahLst/>
            <a:cxnLst/>
            <a:rect l="l" t="t" r="r" b="b"/>
            <a:pathLst>
              <a:path w="11521" h="5959" extrusionOk="0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14300" algn="bl" rotWithShape="0">
              <a:schemeClr val="dk1">
                <a:alpha val="9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3" name="Google Shape;6043;p37">
            <a:extLst>
              <a:ext uri="{FF2B5EF4-FFF2-40B4-BE49-F238E27FC236}">
                <a16:creationId xmlns:a16="http://schemas.microsoft.com/office/drawing/2014/main" id="{D194386C-140E-76F9-5BA2-43F19B5BB2AA}"/>
              </a:ext>
            </a:extLst>
          </p:cNvPr>
          <p:cNvGrpSpPr/>
          <p:nvPr/>
        </p:nvGrpSpPr>
        <p:grpSpPr>
          <a:xfrm>
            <a:off x="7559279" y="2368499"/>
            <a:ext cx="406537" cy="406513"/>
            <a:chOff x="-25134800" y="-6360725"/>
            <a:chExt cx="424050" cy="424025"/>
          </a:xfrm>
        </p:grpSpPr>
        <p:sp>
          <p:nvSpPr>
            <p:cNvPr id="6044" name="Google Shape;6044;p37">
              <a:extLst>
                <a:ext uri="{FF2B5EF4-FFF2-40B4-BE49-F238E27FC236}">
                  <a16:creationId xmlns:a16="http://schemas.microsoft.com/office/drawing/2014/main" id="{A827DA2F-486C-89BB-E360-2863D5CD5DE5}"/>
                </a:ext>
              </a:extLst>
            </p:cNvPr>
            <p:cNvSpPr/>
            <p:nvPr/>
          </p:nvSpPr>
          <p:spPr>
            <a:xfrm>
              <a:off x="-24918975" y="-6360725"/>
              <a:ext cx="10650" cy="424025"/>
            </a:xfrm>
            <a:custGeom>
              <a:avLst/>
              <a:gdLst/>
              <a:ahLst/>
              <a:cxnLst/>
              <a:rect l="l" t="t" r="r" b="b"/>
              <a:pathLst>
                <a:path w="426" h="16961" extrusionOk="0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7">
              <a:extLst>
                <a:ext uri="{FF2B5EF4-FFF2-40B4-BE49-F238E27FC236}">
                  <a16:creationId xmlns:a16="http://schemas.microsoft.com/office/drawing/2014/main" id="{727E7C72-70F9-181E-3ED7-48C4FC0203CA}"/>
                </a:ext>
              </a:extLst>
            </p:cNvPr>
            <p:cNvSpPr/>
            <p:nvPr/>
          </p:nvSpPr>
          <p:spPr>
            <a:xfrm>
              <a:off x="-25134800" y="-6163925"/>
              <a:ext cx="424050" cy="11425"/>
            </a:xfrm>
            <a:custGeom>
              <a:avLst/>
              <a:gdLst/>
              <a:ahLst/>
              <a:cxnLst/>
              <a:rect l="l" t="t" r="r" b="b"/>
              <a:pathLst>
                <a:path w="16962" h="457" extrusionOk="0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7">
              <a:extLst>
                <a:ext uri="{FF2B5EF4-FFF2-40B4-BE49-F238E27FC236}">
                  <a16:creationId xmlns:a16="http://schemas.microsoft.com/office/drawing/2014/main" id="{A27C3673-9495-187A-17C2-299A426684CA}"/>
                </a:ext>
              </a:extLst>
            </p:cNvPr>
            <p:cNvSpPr/>
            <p:nvPr/>
          </p:nvSpPr>
          <p:spPr>
            <a:xfrm>
              <a:off x="-25032975" y="-6258150"/>
              <a:ext cx="228000" cy="211275"/>
            </a:xfrm>
            <a:custGeom>
              <a:avLst/>
              <a:gdLst/>
              <a:ahLst/>
              <a:cxnLst/>
              <a:rect l="l" t="t" r="r" b="b"/>
              <a:pathLst>
                <a:path w="9120" h="8451" extrusionOk="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7">
              <a:extLst>
                <a:ext uri="{FF2B5EF4-FFF2-40B4-BE49-F238E27FC236}">
                  <a16:creationId xmlns:a16="http://schemas.microsoft.com/office/drawing/2014/main" id="{F88AF08D-E88B-89CC-3C5A-FA032B0A3C87}"/>
                </a:ext>
              </a:extLst>
            </p:cNvPr>
            <p:cNvSpPr/>
            <p:nvPr/>
          </p:nvSpPr>
          <p:spPr>
            <a:xfrm>
              <a:off x="-25026875" y="-6276375"/>
              <a:ext cx="211275" cy="227975"/>
            </a:xfrm>
            <a:custGeom>
              <a:avLst/>
              <a:gdLst/>
              <a:ahLst/>
              <a:cxnLst/>
              <a:rect l="l" t="t" r="r" b="b"/>
              <a:pathLst>
                <a:path w="8451" h="9119" extrusionOk="0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8" name="Google Shape;6048;p37">
            <a:extLst>
              <a:ext uri="{FF2B5EF4-FFF2-40B4-BE49-F238E27FC236}">
                <a16:creationId xmlns:a16="http://schemas.microsoft.com/office/drawing/2014/main" id="{61A190F7-2B64-12E2-1746-9FFFADDE1B55}"/>
              </a:ext>
            </a:extLst>
          </p:cNvPr>
          <p:cNvSpPr/>
          <p:nvPr/>
        </p:nvSpPr>
        <p:spPr>
          <a:xfrm flipH="1">
            <a:off x="1063525" y="2644699"/>
            <a:ext cx="529044" cy="373719"/>
          </a:xfrm>
          <a:custGeom>
            <a:avLst/>
            <a:gdLst/>
            <a:ahLst/>
            <a:cxnLst/>
            <a:rect l="l" t="t" r="r" b="b"/>
            <a:pathLst>
              <a:path w="11521" h="5959" extrusionOk="0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57230"/>
            </a:srgbClr>
          </a:solidFill>
          <a:ln>
            <a:noFill/>
          </a:ln>
          <a:effectLst>
            <a:outerShdw blurRad="157163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9" name="Google Shape;6049;p37">
            <a:extLst>
              <a:ext uri="{FF2B5EF4-FFF2-40B4-BE49-F238E27FC236}">
                <a16:creationId xmlns:a16="http://schemas.microsoft.com/office/drawing/2014/main" id="{63954B8D-44A1-EBC5-096F-D23CA4D0DD14}"/>
              </a:ext>
            </a:extLst>
          </p:cNvPr>
          <p:cNvGrpSpPr/>
          <p:nvPr/>
        </p:nvGrpSpPr>
        <p:grpSpPr>
          <a:xfrm>
            <a:off x="1037597" y="584937"/>
            <a:ext cx="580906" cy="580872"/>
            <a:chOff x="-25134800" y="-6360725"/>
            <a:chExt cx="424050" cy="424025"/>
          </a:xfrm>
        </p:grpSpPr>
        <p:sp>
          <p:nvSpPr>
            <p:cNvPr id="6050" name="Google Shape;6050;p37">
              <a:extLst>
                <a:ext uri="{FF2B5EF4-FFF2-40B4-BE49-F238E27FC236}">
                  <a16:creationId xmlns:a16="http://schemas.microsoft.com/office/drawing/2014/main" id="{732217F2-09C3-C34F-0365-D726040B740C}"/>
                </a:ext>
              </a:extLst>
            </p:cNvPr>
            <p:cNvSpPr/>
            <p:nvPr/>
          </p:nvSpPr>
          <p:spPr>
            <a:xfrm>
              <a:off x="-24918975" y="-6360725"/>
              <a:ext cx="10650" cy="424025"/>
            </a:xfrm>
            <a:custGeom>
              <a:avLst/>
              <a:gdLst/>
              <a:ahLst/>
              <a:cxnLst/>
              <a:rect l="l" t="t" r="r" b="b"/>
              <a:pathLst>
                <a:path w="426" h="16961" extrusionOk="0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7">
              <a:extLst>
                <a:ext uri="{FF2B5EF4-FFF2-40B4-BE49-F238E27FC236}">
                  <a16:creationId xmlns:a16="http://schemas.microsoft.com/office/drawing/2014/main" id="{6A44A33F-31E9-D53F-4F08-1842159BA784}"/>
                </a:ext>
              </a:extLst>
            </p:cNvPr>
            <p:cNvSpPr/>
            <p:nvPr/>
          </p:nvSpPr>
          <p:spPr>
            <a:xfrm>
              <a:off x="-25134800" y="-6163925"/>
              <a:ext cx="424050" cy="11425"/>
            </a:xfrm>
            <a:custGeom>
              <a:avLst/>
              <a:gdLst/>
              <a:ahLst/>
              <a:cxnLst/>
              <a:rect l="l" t="t" r="r" b="b"/>
              <a:pathLst>
                <a:path w="16962" h="457" extrusionOk="0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7">
              <a:extLst>
                <a:ext uri="{FF2B5EF4-FFF2-40B4-BE49-F238E27FC236}">
                  <a16:creationId xmlns:a16="http://schemas.microsoft.com/office/drawing/2014/main" id="{C0C026E4-8C51-8F2C-2695-8032CEE2F444}"/>
                </a:ext>
              </a:extLst>
            </p:cNvPr>
            <p:cNvSpPr/>
            <p:nvPr/>
          </p:nvSpPr>
          <p:spPr>
            <a:xfrm>
              <a:off x="-25032975" y="-6258150"/>
              <a:ext cx="228000" cy="211275"/>
            </a:xfrm>
            <a:custGeom>
              <a:avLst/>
              <a:gdLst/>
              <a:ahLst/>
              <a:cxnLst/>
              <a:rect l="l" t="t" r="r" b="b"/>
              <a:pathLst>
                <a:path w="9120" h="8451" extrusionOk="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7">
              <a:extLst>
                <a:ext uri="{FF2B5EF4-FFF2-40B4-BE49-F238E27FC236}">
                  <a16:creationId xmlns:a16="http://schemas.microsoft.com/office/drawing/2014/main" id="{E371FD9B-BEEC-4784-EF30-337955798DA3}"/>
                </a:ext>
              </a:extLst>
            </p:cNvPr>
            <p:cNvSpPr/>
            <p:nvPr/>
          </p:nvSpPr>
          <p:spPr>
            <a:xfrm>
              <a:off x="-25026875" y="-6276375"/>
              <a:ext cx="211275" cy="227975"/>
            </a:xfrm>
            <a:custGeom>
              <a:avLst/>
              <a:gdLst/>
              <a:ahLst/>
              <a:cxnLst/>
              <a:rect l="l" t="t" r="r" b="b"/>
              <a:pathLst>
                <a:path w="8451" h="9119" extrusionOk="0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algn="bl" rotWithShape="0">
                <a:srgbClr val="FFFF99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5545230"/>
      </p:ext>
    </p:extLst>
  </p:cSld>
  <p:clrMapOvr>
    <a:masterClrMapping/>
  </p:clrMapOvr>
</p:sld>
</file>

<file path=ppt/theme/theme1.xml><?xml version="1.0" encoding="utf-8"?>
<a:theme xmlns:a="http://schemas.openxmlformats.org/drawingml/2006/main" name="Shooting Stars Theme by Slidesgo">
  <a:themeElements>
    <a:clrScheme name="Simple Light">
      <a:dk1>
        <a:srgbClr val="FFFFFF"/>
      </a:dk1>
      <a:lt1>
        <a:srgbClr val="01111C"/>
      </a:lt1>
      <a:dk2>
        <a:srgbClr val="17235C"/>
      </a:dk2>
      <a:lt2>
        <a:srgbClr val="303CB8"/>
      </a:lt2>
      <a:accent1>
        <a:srgbClr val="541346"/>
      </a:accent1>
      <a:accent2>
        <a:srgbClr val="E747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11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</Words>
  <Application>Microsoft Office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Syne</vt:lpstr>
      <vt:lpstr>Cabin</vt:lpstr>
      <vt:lpstr>Shooting Stars Theme by Slidesgo</vt:lpstr>
      <vt:lpstr>Project 2 Solar System</vt:lpstr>
      <vt:lpstr>My Project</vt:lpstr>
      <vt:lpstr>My Milestone</vt:lpstr>
      <vt:lpstr>My Implementations</vt:lpstr>
      <vt:lpstr>Future Implementations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 Evans</dc:creator>
  <cp:lastModifiedBy>Ricky Evans</cp:lastModifiedBy>
  <cp:revision>3</cp:revision>
  <dcterms:modified xsi:type="dcterms:W3CDTF">2024-11-08T13:48:33Z</dcterms:modified>
</cp:coreProperties>
</file>