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/>
    <p:restoredTop sz="94643"/>
  </p:normalViewPr>
  <p:slideViewPr>
    <p:cSldViewPr snapToGrid="0" snapToObjects="1">
      <p:cViewPr varScale="1">
        <p:scale>
          <a:sx n="116" d="100"/>
          <a:sy n="116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BC8-B6C7-3B4E-9792-262A9F4A5CC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0D8-AFDD-204C-A7A3-DCE5E0DF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9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BC8-B6C7-3B4E-9792-262A9F4A5CC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0D8-AFDD-204C-A7A3-DCE5E0DF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7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BC8-B6C7-3B4E-9792-262A9F4A5CC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0D8-AFDD-204C-A7A3-DCE5E0DF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6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BC8-B6C7-3B4E-9792-262A9F4A5CC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0D8-AFDD-204C-A7A3-DCE5E0DF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0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BC8-B6C7-3B4E-9792-262A9F4A5CC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0D8-AFDD-204C-A7A3-DCE5E0DF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8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BC8-B6C7-3B4E-9792-262A9F4A5CC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0D8-AFDD-204C-A7A3-DCE5E0DF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8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BC8-B6C7-3B4E-9792-262A9F4A5CC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0D8-AFDD-204C-A7A3-DCE5E0DF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2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BC8-B6C7-3B4E-9792-262A9F4A5CC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0D8-AFDD-204C-A7A3-DCE5E0DF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2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BC8-B6C7-3B4E-9792-262A9F4A5CC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0D8-AFDD-204C-A7A3-DCE5E0DF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BC8-B6C7-3B4E-9792-262A9F4A5CC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0D8-AFDD-204C-A7A3-DCE5E0DF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BC8-B6C7-3B4E-9792-262A9F4A5CC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0D8-AFDD-204C-A7A3-DCE5E0DF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1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B0BC8-B6C7-3B4E-9792-262A9F4A5CC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0C0D8-AFDD-204C-A7A3-DCE5E0DF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9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BF9C0391-0DC0-6D41-8A63-927DDDDDD639}"/>
              </a:ext>
            </a:extLst>
          </p:cNvPr>
          <p:cNvSpPr/>
          <p:nvPr/>
        </p:nvSpPr>
        <p:spPr>
          <a:xfrm>
            <a:off x="6867840" y="2122752"/>
            <a:ext cx="834491" cy="901181"/>
          </a:xfrm>
          <a:prstGeom prst="rt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2A59FCFC-DC1D-854B-B2C1-CA4A28BD01B3}"/>
              </a:ext>
            </a:extLst>
          </p:cNvPr>
          <p:cNvSpPr/>
          <p:nvPr/>
        </p:nvSpPr>
        <p:spPr>
          <a:xfrm rot="10800000">
            <a:off x="6922830" y="2122752"/>
            <a:ext cx="834491" cy="901181"/>
          </a:xfrm>
          <a:prstGeom prst="rt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6C64278E-653A-1E4F-80C5-0FF038C83B32}"/>
              </a:ext>
            </a:extLst>
          </p:cNvPr>
          <p:cNvSpPr/>
          <p:nvPr/>
        </p:nvSpPr>
        <p:spPr>
          <a:xfrm>
            <a:off x="1790240" y="861777"/>
            <a:ext cx="834491" cy="901181"/>
          </a:xfrm>
          <a:prstGeom prst="rt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3531F82-7090-7B48-B19E-5A252D0A08A1}"/>
              </a:ext>
            </a:extLst>
          </p:cNvPr>
          <p:cNvSpPr/>
          <p:nvPr/>
        </p:nvSpPr>
        <p:spPr>
          <a:xfrm rot="10800000">
            <a:off x="1845230" y="861777"/>
            <a:ext cx="834491" cy="901181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93AB4257-196C-8B48-90D4-9F58784CA7F6}"/>
              </a:ext>
            </a:extLst>
          </p:cNvPr>
          <p:cNvSpPr/>
          <p:nvPr/>
        </p:nvSpPr>
        <p:spPr>
          <a:xfrm>
            <a:off x="4321012" y="861777"/>
            <a:ext cx="834491" cy="901181"/>
          </a:xfrm>
          <a:prstGeom prst="rt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5ED6861B-E432-BC4C-9830-250CF898B03C}"/>
              </a:ext>
            </a:extLst>
          </p:cNvPr>
          <p:cNvSpPr/>
          <p:nvPr/>
        </p:nvSpPr>
        <p:spPr>
          <a:xfrm rot="10800000">
            <a:off x="4376002" y="861777"/>
            <a:ext cx="834491" cy="901181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7B3FA4CE-1216-7643-A14E-192D07084244}"/>
              </a:ext>
            </a:extLst>
          </p:cNvPr>
          <p:cNvSpPr/>
          <p:nvPr/>
        </p:nvSpPr>
        <p:spPr>
          <a:xfrm>
            <a:off x="6812851" y="861777"/>
            <a:ext cx="834491" cy="901181"/>
          </a:xfrm>
          <a:prstGeom prst="rt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FABF4621-4F19-D146-86E0-0E64B6CEACDE}"/>
              </a:ext>
            </a:extLst>
          </p:cNvPr>
          <p:cNvSpPr/>
          <p:nvPr/>
        </p:nvSpPr>
        <p:spPr>
          <a:xfrm rot="10800000">
            <a:off x="6867840" y="861777"/>
            <a:ext cx="834491" cy="901181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660727-7429-104C-8A05-3F763457DE87}"/>
              </a:ext>
            </a:extLst>
          </p:cNvPr>
          <p:cNvSpPr txBox="1"/>
          <p:nvPr/>
        </p:nvSpPr>
        <p:spPr>
          <a:xfrm>
            <a:off x="3105444" y="7113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88FE38-CAE7-6C47-8C8E-9B40362AA947}"/>
              </a:ext>
            </a:extLst>
          </p:cNvPr>
          <p:cNvSpPr txBox="1"/>
          <p:nvPr/>
        </p:nvSpPr>
        <p:spPr>
          <a:xfrm>
            <a:off x="5599993" y="59799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=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BC317807-632C-C045-A5FD-BA1D65A6ACED}"/>
              </a:ext>
            </a:extLst>
          </p:cNvPr>
          <p:cNvSpPr/>
          <p:nvPr/>
        </p:nvSpPr>
        <p:spPr>
          <a:xfrm>
            <a:off x="1845230" y="2122752"/>
            <a:ext cx="834491" cy="901181"/>
          </a:xfrm>
          <a:prstGeom prst="rt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32034C71-CE4B-B64C-84F6-8633C2CBF919}"/>
              </a:ext>
            </a:extLst>
          </p:cNvPr>
          <p:cNvSpPr/>
          <p:nvPr/>
        </p:nvSpPr>
        <p:spPr>
          <a:xfrm rot="10800000">
            <a:off x="1900220" y="2122752"/>
            <a:ext cx="834491" cy="901181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A617FA-2601-9443-A0B8-A748B7F13C07}"/>
              </a:ext>
            </a:extLst>
          </p:cNvPr>
          <p:cNvSpPr txBox="1"/>
          <p:nvPr/>
        </p:nvSpPr>
        <p:spPr>
          <a:xfrm>
            <a:off x="3135701" y="2027044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E1108D-0594-BA4F-AA7E-DA389102AF35}"/>
              </a:ext>
            </a:extLst>
          </p:cNvPr>
          <p:cNvSpPr txBox="1"/>
          <p:nvPr/>
        </p:nvSpPr>
        <p:spPr>
          <a:xfrm>
            <a:off x="5654982" y="1858968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=</a:t>
            </a:r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B93766BE-25F7-E041-9CF1-9FE4147DDFE2}"/>
              </a:ext>
            </a:extLst>
          </p:cNvPr>
          <p:cNvSpPr/>
          <p:nvPr/>
        </p:nvSpPr>
        <p:spPr>
          <a:xfrm>
            <a:off x="4320061" y="3500345"/>
            <a:ext cx="834491" cy="901181"/>
          </a:xfrm>
          <a:prstGeom prst="rt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22AF4A36-A52A-1842-97C4-50EE2E9C928D}"/>
              </a:ext>
            </a:extLst>
          </p:cNvPr>
          <p:cNvSpPr/>
          <p:nvPr/>
        </p:nvSpPr>
        <p:spPr>
          <a:xfrm rot="10800000">
            <a:off x="4375051" y="3500345"/>
            <a:ext cx="834491" cy="901181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4376EE-1970-724B-A5A2-29557331D9B6}"/>
              </a:ext>
            </a:extLst>
          </p:cNvPr>
          <p:cNvGrpSpPr/>
          <p:nvPr/>
        </p:nvGrpSpPr>
        <p:grpSpPr>
          <a:xfrm rot="10800000">
            <a:off x="1817733" y="3500345"/>
            <a:ext cx="889481" cy="901181"/>
            <a:chOff x="3862419" y="2141180"/>
            <a:chExt cx="633023" cy="593888"/>
          </a:xfrm>
          <a:solidFill>
            <a:schemeClr val="bg1"/>
          </a:solidFill>
        </p:grpSpPr>
        <p:sp>
          <p:nvSpPr>
            <p:cNvPr id="24" name="Right Triangle 23">
              <a:extLst>
                <a:ext uri="{FF2B5EF4-FFF2-40B4-BE49-F238E27FC236}">
                  <a16:creationId xmlns:a16="http://schemas.microsoft.com/office/drawing/2014/main" id="{826AB0A7-47AE-E94F-8EB4-2BA395D6E1B3}"/>
                </a:ext>
              </a:extLst>
            </p:cNvPr>
            <p:cNvSpPr/>
            <p:nvPr/>
          </p:nvSpPr>
          <p:spPr>
            <a:xfrm>
              <a:off x="3862419" y="2141180"/>
              <a:ext cx="593888" cy="593888"/>
            </a:xfrm>
            <a:prstGeom prst="rt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Right Triangle 24">
              <a:extLst>
                <a:ext uri="{FF2B5EF4-FFF2-40B4-BE49-F238E27FC236}">
                  <a16:creationId xmlns:a16="http://schemas.microsoft.com/office/drawing/2014/main" id="{B88C4822-3C4B-E146-927F-89E0AAC7ED39}"/>
                </a:ext>
              </a:extLst>
            </p:cNvPr>
            <p:cNvSpPr/>
            <p:nvPr/>
          </p:nvSpPr>
          <p:spPr>
            <a:xfrm rot="10800000">
              <a:off x="3901554" y="2141180"/>
              <a:ext cx="593888" cy="593888"/>
            </a:xfrm>
            <a:prstGeom prst="rt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0C253BA1-F7F0-2648-A0D9-8A21ED0FAA12}"/>
              </a:ext>
            </a:extLst>
          </p:cNvPr>
          <p:cNvSpPr/>
          <p:nvPr/>
        </p:nvSpPr>
        <p:spPr>
          <a:xfrm>
            <a:off x="6893982" y="3500345"/>
            <a:ext cx="834491" cy="901181"/>
          </a:xfrm>
          <a:prstGeom prst="rt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BE15D65E-7AB3-7843-9664-EEE77023D11E}"/>
              </a:ext>
            </a:extLst>
          </p:cNvPr>
          <p:cNvSpPr/>
          <p:nvPr/>
        </p:nvSpPr>
        <p:spPr>
          <a:xfrm rot="10800000">
            <a:off x="6948971" y="3500345"/>
            <a:ext cx="834491" cy="901181"/>
          </a:xfrm>
          <a:prstGeom prst="rt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327FDC-30BA-ED4B-8F3E-1FE0B859F0FB}"/>
              </a:ext>
            </a:extLst>
          </p:cNvPr>
          <p:cNvSpPr txBox="1"/>
          <p:nvPr/>
        </p:nvSpPr>
        <p:spPr>
          <a:xfrm>
            <a:off x="3162192" y="339448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CD92D8-4369-2544-B65F-DBDF2D2E18D8}"/>
              </a:ext>
            </a:extLst>
          </p:cNvPr>
          <p:cNvSpPr txBox="1"/>
          <p:nvPr/>
        </p:nvSpPr>
        <p:spPr>
          <a:xfrm>
            <a:off x="5681124" y="32365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=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6C83C80-B114-F540-92F0-15D27506262C}"/>
              </a:ext>
            </a:extLst>
          </p:cNvPr>
          <p:cNvGrpSpPr/>
          <p:nvPr/>
        </p:nvGrpSpPr>
        <p:grpSpPr>
          <a:xfrm rot="10800000">
            <a:off x="1845228" y="4973947"/>
            <a:ext cx="889481" cy="901181"/>
            <a:chOff x="3862419" y="2141180"/>
            <a:chExt cx="633023" cy="593888"/>
          </a:xfrm>
          <a:solidFill>
            <a:schemeClr val="bg1"/>
          </a:solidFill>
        </p:grpSpPr>
        <p:sp>
          <p:nvSpPr>
            <p:cNvPr id="31" name="Right Triangle 30">
              <a:extLst>
                <a:ext uri="{FF2B5EF4-FFF2-40B4-BE49-F238E27FC236}">
                  <a16:creationId xmlns:a16="http://schemas.microsoft.com/office/drawing/2014/main" id="{43CC20AC-7ECF-A84D-BF36-2C267E75D081}"/>
                </a:ext>
              </a:extLst>
            </p:cNvPr>
            <p:cNvSpPr/>
            <p:nvPr/>
          </p:nvSpPr>
          <p:spPr>
            <a:xfrm>
              <a:off x="3862419" y="2141180"/>
              <a:ext cx="593888" cy="593888"/>
            </a:xfrm>
            <a:prstGeom prst="rt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2" name="Right Triangle 31">
              <a:extLst>
                <a:ext uri="{FF2B5EF4-FFF2-40B4-BE49-F238E27FC236}">
                  <a16:creationId xmlns:a16="http://schemas.microsoft.com/office/drawing/2014/main" id="{7FEF8A5D-AFC6-4A4F-9772-F16A84D8F3CE}"/>
                </a:ext>
              </a:extLst>
            </p:cNvPr>
            <p:cNvSpPr/>
            <p:nvPr/>
          </p:nvSpPr>
          <p:spPr>
            <a:xfrm rot="10800000">
              <a:off x="3901554" y="2141180"/>
              <a:ext cx="593888" cy="593888"/>
            </a:xfrm>
            <a:prstGeom prst="rt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96CEAD2C-1461-464A-AE29-6A5AE9637BD2}"/>
              </a:ext>
            </a:extLst>
          </p:cNvPr>
          <p:cNvSpPr/>
          <p:nvPr/>
        </p:nvSpPr>
        <p:spPr>
          <a:xfrm>
            <a:off x="6921477" y="4973947"/>
            <a:ext cx="834491" cy="901181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0E3EEDB3-0D7B-584F-8E19-2FAACF172FEB}"/>
              </a:ext>
            </a:extLst>
          </p:cNvPr>
          <p:cNvSpPr/>
          <p:nvPr/>
        </p:nvSpPr>
        <p:spPr>
          <a:xfrm rot="10800000">
            <a:off x="6976467" y="4973947"/>
            <a:ext cx="834491" cy="901181"/>
          </a:xfrm>
          <a:prstGeom prst="rt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673B21-1A21-DB44-B8A8-D2785D22C508}"/>
              </a:ext>
            </a:extLst>
          </p:cNvPr>
          <p:cNvSpPr txBox="1"/>
          <p:nvPr/>
        </p:nvSpPr>
        <p:spPr>
          <a:xfrm>
            <a:off x="3135701" y="4825044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78C3E1-4FC0-C648-BA36-5066DE6A090A}"/>
              </a:ext>
            </a:extLst>
          </p:cNvPr>
          <p:cNvSpPr txBox="1"/>
          <p:nvPr/>
        </p:nvSpPr>
        <p:spPr>
          <a:xfrm>
            <a:off x="5708619" y="4710163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=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3D352A8-4BC8-4E47-B6A4-9E293C344E0A}"/>
              </a:ext>
            </a:extLst>
          </p:cNvPr>
          <p:cNvGrpSpPr/>
          <p:nvPr/>
        </p:nvGrpSpPr>
        <p:grpSpPr>
          <a:xfrm rot="10800000">
            <a:off x="4334362" y="4973947"/>
            <a:ext cx="889481" cy="901181"/>
            <a:chOff x="3862419" y="2141180"/>
            <a:chExt cx="633023" cy="593888"/>
          </a:xfrm>
          <a:solidFill>
            <a:schemeClr val="bg1"/>
          </a:solidFill>
        </p:grpSpPr>
        <p:sp>
          <p:nvSpPr>
            <p:cNvPr id="38" name="Right Triangle 37">
              <a:extLst>
                <a:ext uri="{FF2B5EF4-FFF2-40B4-BE49-F238E27FC236}">
                  <a16:creationId xmlns:a16="http://schemas.microsoft.com/office/drawing/2014/main" id="{3BA4AD47-5803-CA41-BD8D-C6BBD3BA60AA}"/>
                </a:ext>
              </a:extLst>
            </p:cNvPr>
            <p:cNvSpPr/>
            <p:nvPr/>
          </p:nvSpPr>
          <p:spPr>
            <a:xfrm>
              <a:off x="3862419" y="2141180"/>
              <a:ext cx="593888" cy="593888"/>
            </a:xfrm>
            <a:prstGeom prst="rt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D124FEE5-789D-854B-B51A-27B64379D5F9}"/>
                </a:ext>
              </a:extLst>
            </p:cNvPr>
            <p:cNvSpPr/>
            <p:nvPr/>
          </p:nvSpPr>
          <p:spPr>
            <a:xfrm rot="10800000">
              <a:off x="3901554" y="2141180"/>
              <a:ext cx="593888" cy="593888"/>
            </a:xfrm>
            <a:prstGeom prst="rt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31CFC14A-6797-FD4C-9612-C530EDDE418C}"/>
              </a:ext>
            </a:extLst>
          </p:cNvPr>
          <p:cNvSpPr/>
          <p:nvPr/>
        </p:nvSpPr>
        <p:spPr>
          <a:xfrm rot="10800000">
            <a:off x="4320061" y="2122751"/>
            <a:ext cx="834491" cy="901181"/>
          </a:xfrm>
          <a:prstGeom prst="rt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05D74C7B-D108-DA4E-A516-B58EE837F75A}"/>
              </a:ext>
            </a:extLst>
          </p:cNvPr>
          <p:cNvSpPr/>
          <p:nvPr/>
        </p:nvSpPr>
        <p:spPr>
          <a:xfrm rot="10800000">
            <a:off x="1837313" y="3500344"/>
            <a:ext cx="834491" cy="901181"/>
          </a:xfrm>
          <a:prstGeom prst="rt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BFA57D33-C32D-3947-8FF0-102096A9FE29}"/>
              </a:ext>
            </a:extLst>
          </p:cNvPr>
          <p:cNvSpPr/>
          <p:nvPr/>
        </p:nvSpPr>
        <p:spPr>
          <a:xfrm rot="10800000">
            <a:off x="1845228" y="4895848"/>
            <a:ext cx="834491" cy="901181"/>
          </a:xfrm>
          <a:prstGeom prst="rt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0BA6FFBA-44E5-B145-B646-BF43343FBA62}"/>
              </a:ext>
            </a:extLst>
          </p:cNvPr>
          <p:cNvSpPr/>
          <p:nvPr/>
        </p:nvSpPr>
        <p:spPr>
          <a:xfrm rot="10800000">
            <a:off x="4267148" y="4905105"/>
            <a:ext cx="834491" cy="901181"/>
          </a:xfrm>
          <a:prstGeom prst="rt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FDD03E0F-A8E9-4041-8A66-B7CAEF12864F}"/>
              </a:ext>
            </a:extLst>
          </p:cNvPr>
          <p:cNvSpPr/>
          <p:nvPr/>
        </p:nvSpPr>
        <p:spPr>
          <a:xfrm>
            <a:off x="4287010" y="2122750"/>
            <a:ext cx="834491" cy="901181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172B9838-5C23-A041-9780-F125D2738D16}"/>
              </a:ext>
            </a:extLst>
          </p:cNvPr>
          <p:cNvSpPr/>
          <p:nvPr/>
        </p:nvSpPr>
        <p:spPr>
          <a:xfrm>
            <a:off x="1817224" y="3505156"/>
            <a:ext cx="834491" cy="901181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3001CDE7-250C-3A44-BF6A-E351568E1EBE}"/>
              </a:ext>
            </a:extLst>
          </p:cNvPr>
          <p:cNvSpPr/>
          <p:nvPr/>
        </p:nvSpPr>
        <p:spPr>
          <a:xfrm>
            <a:off x="1802237" y="4900659"/>
            <a:ext cx="834491" cy="901181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CF8C8C76-21F5-DB49-BBF9-C698F88785CB}"/>
              </a:ext>
            </a:extLst>
          </p:cNvPr>
          <p:cNvSpPr/>
          <p:nvPr/>
        </p:nvSpPr>
        <p:spPr>
          <a:xfrm>
            <a:off x="4248112" y="4939526"/>
            <a:ext cx="834491" cy="901181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62128DEA-E83C-6C44-99F7-DE819DAB5BF8}"/>
              </a:ext>
            </a:extLst>
          </p:cNvPr>
          <p:cNvSpPr/>
          <p:nvPr/>
        </p:nvSpPr>
        <p:spPr>
          <a:xfrm>
            <a:off x="6948368" y="4973947"/>
            <a:ext cx="834491" cy="901181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B603A3F5-6095-FB42-AEEF-69095CCA57FC}"/>
              </a:ext>
            </a:extLst>
          </p:cNvPr>
          <p:cNvSpPr/>
          <p:nvPr/>
        </p:nvSpPr>
        <p:spPr>
          <a:xfrm rot="10800000">
            <a:off x="4421659" y="3504582"/>
            <a:ext cx="834491" cy="901181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7067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8</Words>
  <Application>Microsoft Macintosh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Evans</dc:creator>
  <cp:lastModifiedBy>David Evans</cp:lastModifiedBy>
  <cp:revision>1</cp:revision>
  <cp:lastPrinted>2018-07-14T13:30:25Z</cp:lastPrinted>
  <dcterms:created xsi:type="dcterms:W3CDTF">2018-07-14T13:25:41Z</dcterms:created>
  <dcterms:modified xsi:type="dcterms:W3CDTF">2018-07-14T13:30:39Z</dcterms:modified>
</cp:coreProperties>
</file>