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864475" cy="5989638"/>
  <p:notesSz cx="6858000" cy="9144000"/>
  <p:defaultTextStyle>
    <a:defPPr>
      <a:defRPr lang="en-US"/>
    </a:defPPr>
    <a:lvl1pPr marL="0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1pPr>
    <a:lvl2pPr marL="394472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2pPr>
    <a:lvl3pPr marL="788944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3pPr>
    <a:lvl4pPr marL="1183416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4pPr>
    <a:lvl5pPr marL="1577889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5pPr>
    <a:lvl6pPr marL="1972361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6pPr>
    <a:lvl7pPr marL="2366833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7pPr>
    <a:lvl8pPr marL="2761305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8pPr>
    <a:lvl9pPr marL="3155777" algn="l" defTabSz="788944" rtl="0" eaLnBrk="1" latinLnBrk="0" hangingPunct="1">
      <a:defRPr sz="15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12"/>
  </p:normalViewPr>
  <p:slideViewPr>
    <p:cSldViewPr snapToGrid="0" snapToObjects="1">
      <p:cViewPr varScale="1">
        <p:scale>
          <a:sx n="132" d="100"/>
          <a:sy n="132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36" y="980249"/>
            <a:ext cx="6684804" cy="2085281"/>
          </a:xfrm>
        </p:spPr>
        <p:txBody>
          <a:bodyPr anchor="b"/>
          <a:lstStyle>
            <a:lvl1pPr algn="ctr"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60" y="3145947"/>
            <a:ext cx="5898356" cy="1446109"/>
          </a:xfrm>
        </p:spPr>
        <p:txBody>
          <a:bodyPr/>
          <a:lstStyle>
            <a:lvl1pPr marL="0" indent="0" algn="ctr">
              <a:buNone/>
              <a:defRPr sz="2064"/>
            </a:lvl1pPr>
            <a:lvl2pPr marL="393238" indent="0" algn="ctr">
              <a:buNone/>
              <a:defRPr sz="1720"/>
            </a:lvl2pPr>
            <a:lvl3pPr marL="786475" indent="0" algn="ctr">
              <a:buNone/>
              <a:defRPr sz="1548"/>
            </a:lvl3pPr>
            <a:lvl4pPr marL="1179713" indent="0" algn="ctr">
              <a:buNone/>
              <a:defRPr sz="1376"/>
            </a:lvl4pPr>
            <a:lvl5pPr marL="1572951" indent="0" algn="ctr">
              <a:buNone/>
              <a:defRPr sz="1376"/>
            </a:lvl5pPr>
            <a:lvl6pPr marL="1966189" indent="0" algn="ctr">
              <a:buNone/>
              <a:defRPr sz="1376"/>
            </a:lvl6pPr>
            <a:lvl7pPr marL="2359426" indent="0" algn="ctr">
              <a:buNone/>
              <a:defRPr sz="1376"/>
            </a:lvl7pPr>
            <a:lvl8pPr marL="2752664" indent="0" algn="ctr">
              <a:buNone/>
              <a:defRPr sz="1376"/>
            </a:lvl8pPr>
            <a:lvl9pPr marL="3145902" indent="0" algn="ctr">
              <a:buNone/>
              <a:defRPr sz="13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7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28016" y="318893"/>
            <a:ext cx="1695777" cy="5075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683" y="318893"/>
            <a:ext cx="4989026" cy="5075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87" y="1493252"/>
            <a:ext cx="6783110" cy="2491523"/>
          </a:xfrm>
        </p:spPr>
        <p:txBody>
          <a:bodyPr anchor="b"/>
          <a:lstStyle>
            <a:lvl1pPr>
              <a:defRPr sz="5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587" y="4008345"/>
            <a:ext cx="6783110" cy="1310233"/>
          </a:xfrm>
        </p:spPr>
        <p:txBody>
          <a:bodyPr/>
          <a:lstStyle>
            <a:lvl1pPr marL="0" indent="0">
              <a:buNone/>
              <a:defRPr sz="2064">
                <a:solidFill>
                  <a:schemeClr val="tx1"/>
                </a:solidFill>
              </a:defRPr>
            </a:lvl1pPr>
            <a:lvl2pPr marL="393238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2pPr>
            <a:lvl3pPr marL="786475" indent="0">
              <a:buNone/>
              <a:defRPr sz="1548">
                <a:solidFill>
                  <a:schemeClr val="tx1">
                    <a:tint val="75000"/>
                  </a:schemeClr>
                </a:solidFill>
              </a:defRPr>
            </a:lvl3pPr>
            <a:lvl4pPr marL="1179713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4pPr>
            <a:lvl5pPr marL="1572951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5pPr>
            <a:lvl6pPr marL="1966189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6pPr>
            <a:lvl7pPr marL="2359426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7pPr>
            <a:lvl8pPr marL="275266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8pPr>
            <a:lvl9pPr marL="3145902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683" y="1594464"/>
            <a:ext cx="3342402" cy="380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390" y="1594464"/>
            <a:ext cx="3342402" cy="3800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8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18894"/>
            <a:ext cx="6783110" cy="1157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08" y="1468294"/>
            <a:ext cx="3327041" cy="719588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708" y="2187882"/>
            <a:ext cx="3327041" cy="3218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1391" y="1468294"/>
            <a:ext cx="3343426" cy="719588"/>
          </a:xfrm>
        </p:spPr>
        <p:txBody>
          <a:bodyPr anchor="b"/>
          <a:lstStyle>
            <a:lvl1pPr marL="0" indent="0">
              <a:buNone/>
              <a:defRPr sz="2064" b="1"/>
            </a:lvl1pPr>
            <a:lvl2pPr marL="393238" indent="0">
              <a:buNone/>
              <a:defRPr sz="1720" b="1"/>
            </a:lvl2pPr>
            <a:lvl3pPr marL="786475" indent="0">
              <a:buNone/>
              <a:defRPr sz="1548" b="1"/>
            </a:lvl3pPr>
            <a:lvl4pPr marL="1179713" indent="0">
              <a:buNone/>
              <a:defRPr sz="1376" b="1"/>
            </a:lvl4pPr>
            <a:lvl5pPr marL="1572951" indent="0">
              <a:buNone/>
              <a:defRPr sz="1376" b="1"/>
            </a:lvl5pPr>
            <a:lvl6pPr marL="1966189" indent="0">
              <a:buNone/>
              <a:defRPr sz="1376" b="1"/>
            </a:lvl6pPr>
            <a:lvl7pPr marL="2359426" indent="0">
              <a:buNone/>
              <a:defRPr sz="1376" b="1"/>
            </a:lvl7pPr>
            <a:lvl8pPr marL="2752664" indent="0">
              <a:buNone/>
              <a:defRPr sz="1376" b="1"/>
            </a:lvl8pPr>
            <a:lvl9pPr marL="3145902" indent="0">
              <a:buNone/>
              <a:defRPr sz="13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391" y="2187882"/>
            <a:ext cx="3343426" cy="3218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99309"/>
            <a:ext cx="2536498" cy="1397582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426" y="862398"/>
            <a:ext cx="3981390" cy="4256525"/>
          </a:xfrm>
        </p:spPr>
        <p:txBody>
          <a:bodyPr/>
          <a:lstStyle>
            <a:lvl1pPr>
              <a:defRPr sz="2752"/>
            </a:lvl1pPr>
            <a:lvl2pPr>
              <a:defRPr sz="2408"/>
            </a:lvl2pPr>
            <a:lvl3pPr>
              <a:defRPr sz="2064"/>
            </a:lvl3pPr>
            <a:lvl4pPr>
              <a:defRPr sz="1720"/>
            </a:lvl4pPr>
            <a:lvl5pPr>
              <a:defRPr sz="1720"/>
            </a:lvl5pPr>
            <a:lvl6pPr>
              <a:defRPr sz="1720"/>
            </a:lvl6pPr>
            <a:lvl7pPr>
              <a:defRPr sz="1720"/>
            </a:lvl7pPr>
            <a:lvl8pPr>
              <a:defRPr sz="1720"/>
            </a:lvl8pPr>
            <a:lvl9pPr>
              <a:defRPr sz="1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796891"/>
            <a:ext cx="2536498" cy="3328964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07" y="399309"/>
            <a:ext cx="2536498" cy="1397582"/>
          </a:xfrm>
        </p:spPr>
        <p:txBody>
          <a:bodyPr anchor="b"/>
          <a:lstStyle>
            <a:lvl1pPr>
              <a:defRPr sz="2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3426" y="862398"/>
            <a:ext cx="3981390" cy="4256525"/>
          </a:xfrm>
        </p:spPr>
        <p:txBody>
          <a:bodyPr anchor="t"/>
          <a:lstStyle>
            <a:lvl1pPr marL="0" indent="0">
              <a:buNone/>
              <a:defRPr sz="2752"/>
            </a:lvl1pPr>
            <a:lvl2pPr marL="393238" indent="0">
              <a:buNone/>
              <a:defRPr sz="2408"/>
            </a:lvl2pPr>
            <a:lvl3pPr marL="786475" indent="0">
              <a:buNone/>
              <a:defRPr sz="2064"/>
            </a:lvl3pPr>
            <a:lvl4pPr marL="1179713" indent="0">
              <a:buNone/>
              <a:defRPr sz="1720"/>
            </a:lvl4pPr>
            <a:lvl5pPr marL="1572951" indent="0">
              <a:buNone/>
              <a:defRPr sz="1720"/>
            </a:lvl5pPr>
            <a:lvl6pPr marL="1966189" indent="0">
              <a:buNone/>
              <a:defRPr sz="1720"/>
            </a:lvl6pPr>
            <a:lvl7pPr marL="2359426" indent="0">
              <a:buNone/>
              <a:defRPr sz="1720"/>
            </a:lvl7pPr>
            <a:lvl8pPr marL="2752664" indent="0">
              <a:buNone/>
              <a:defRPr sz="1720"/>
            </a:lvl8pPr>
            <a:lvl9pPr marL="3145902" indent="0">
              <a:buNone/>
              <a:defRPr sz="1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707" y="1796891"/>
            <a:ext cx="2536498" cy="3328964"/>
          </a:xfrm>
        </p:spPr>
        <p:txBody>
          <a:bodyPr/>
          <a:lstStyle>
            <a:lvl1pPr marL="0" indent="0">
              <a:buNone/>
              <a:defRPr sz="1376"/>
            </a:lvl1pPr>
            <a:lvl2pPr marL="393238" indent="0">
              <a:buNone/>
              <a:defRPr sz="1204"/>
            </a:lvl2pPr>
            <a:lvl3pPr marL="786475" indent="0">
              <a:buNone/>
              <a:defRPr sz="1032"/>
            </a:lvl3pPr>
            <a:lvl4pPr marL="1179713" indent="0">
              <a:buNone/>
              <a:defRPr sz="860"/>
            </a:lvl4pPr>
            <a:lvl5pPr marL="1572951" indent="0">
              <a:buNone/>
              <a:defRPr sz="860"/>
            </a:lvl5pPr>
            <a:lvl6pPr marL="1966189" indent="0">
              <a:buNone/>
              <a:defRPr sz="860"/>
            </a:lvl6pPr>
            <a:lvl7pPr marL="2359426" indent="0">
              <a:buNone/>
              <a:defRPr sz="860"/>
            </a:lvl7pPr>
            <a:lvl8pPr marL="2752664" indent="0">
              <a:buNone/>
              <a:defRPr sz="860"/>
            </a:lvl8pPr>
            <a:lvl9pPr marL="3145902" indent="0">
              <a:buNone/>
              <a:defRPr sz="8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683" y="318894"/>
            <a:ext cx="6783110" cy="115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83" y="1594464"/>
            <a:ext cx="6783110" cy="38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683" y="5551508"/>
            <a:ext cx="1769507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AB3B-7D83-8A43-B960-2224B4707B0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5108" y="5551508"/>
            <a:ext cx="2654260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4285" y="5551508"/>
            <a:ext cx="1769507" cy="3188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9CD0-29AD-414A-BEA9-18FECB973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86475" rtl="0" eaLnBrk="1" latinLnBrk="0" hangingPunct="1">
        <a:lnSpc>
          <a:spcPct val="90000"/>
        </a:lnSpc>
        <a:spcBef>
          <a:spcPct val="0"/>
        </a:spcBef>
        <a:buNone/>
        <a:defRPr sz="37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619" indent="-196619" algn="l" defTabSz="786475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sz="2408" kern="1200">
          <a:solidFill>
            <a:schemeClr val="tx1"/>
          </a:solidFill>
          <a:latin typeface="+mn-lt"/>
          <a:ea typeface="+mn-ea"/>
          <a:cs typeface="+mn-cs"/>
        </a:defRPr>
      </a:lvl1pPr>
      <a:lvl2pPr marL="58985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2pPr>
      <a:lvl3pPr marL="983094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3pPr>
      <a:lvl4pPr marL="1376332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769570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2162807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556045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949283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342521" indent="-196619" algn="l" defTabSz="786475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1pPr>
      <a:lvl2pPr marL="393238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2pPr>
      <a:lvl3pPr marL="786475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3pPr>
      <a:lvl4pPr marL="1179713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4pPr>
      <a:lvl5pPr marL="1572951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5pPr>
      <a:lvl6pPr marL="1966189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6pPr>
      <a:lvl7pPr marL="2359426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7pPr>
      <a:lvl8pPr marL="2752664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8pPr>
      <a:lvl9pPr marL="3145902" algn="l" defTabSz="786475" rtl="0" eaLnBrk="1" latinLnBrk="0" hangingPunct="1">
        <a:defRPr sz="15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101FB-205D-0B42-8103-56BA5FAF5446}"/>
              </a:ext>
            </a:extLst>
          </p:cNvPr>
          <p:cNvSpPr txBox="1"/>
          <p:nvPr/>
        </p:nvSpPr>
        <p:spPr>
          <a:xfrm>
            <a:off x="0" y="-548641"/>
            <a:ext cx="64008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700" b="1" dirty="0">
                <a:latin typeface="Franklin Gothic Heavy" panose="020B0603020102020204" pitchFamily="34" charset="0"/>
              </a:rPr>
              <a:t>Will</a:t>
            </a:r>
          </a:p>
          <a:p>
            <a:pPr algn="ctr"/>
            <a:endParaRPr lang="en-US" sz="13800" b="1" dirty="0">
              <a:latin typeface="Franklin Gothic Heavy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A86B22-C94B-3E42-BBB3-E042A6DD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4" y="2136566"/>
            <a:ext cx="6781894" cy="35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1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8</cp:revision>
  <dcterms:created xsi:type="dcterms:W3CDTF">2018-07-12T19:50:42Z</dcterms:created>
  <dcterms:modified xsi:type="dcterms:W3CDTF">2018-07-14T15:14:45Z</dcterms:modified>
</cp:coreProperties>
</file>