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AB3B-7D83-8A43-B960-2224B4707B0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5B6068-1BA1-8149-8880-9C6F4274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1009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160641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873177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30897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397840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2266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22231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483350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06346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13979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499908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5332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623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089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431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549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893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97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9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</cp:revision>
  <dcterms:created xsi:type="dcterms:W3CDTF">2018-07-12T19:50:42Z</dcterms:created>
  <dcterms:modified xsi:type="dcterms:W3CDTF">2018-07-13T00:57:22Z</dcterms:modified>
</cp:coreProperties>
</file>