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525C-763E-CD4B-A881-04F21D2ADC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57630"/>
              </p:ext>
            </p:extLst>
          </p:nvPr>
        </p:nvGraphicFramePr>
        <p:xfrm>
          <a:off x="-2" y="0"/>
          <a:ext cx="7861752" cy="6857994"/>
        </p:xfrm>
        <a:graphic>
          <a:graphicData uri="http://schemas.openxmlformats.org/drawingml/2006/table">
            <a:tbl>
              <a:tblPr bandCol="1">
                <a:tableStyleId>{C4B1156A-380E-4F78-BDF5-A606A8083BF9}</a:tableStyleId>
              </a:tblPr>
              <a:tblGrid>
                <a:gridCol w="291176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00123148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3787114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2985524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5642509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4360302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0113807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26908316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08308302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68185980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6027493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95455642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42141935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07778063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338089331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18073898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73730117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8029881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5828357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2828876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40800851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857307710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97343470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13279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864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92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643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751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49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49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497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284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654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176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94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508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844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926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EDD97C-7B80-DF41-AEF6-C07FF671F7DD}"/>
              </a:ext>
            </a:extLst>
          </p:cNvPr>
          <p:cNvSpPr txBox="1"/>
          <p:nvPr/>
        </p:nvSpPr>
        <p:spPr>
          <a:xfrm>
            <a:off x="8276889" y="63948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D24425-A8F2-3E45-BBFC-9E59592B83F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61750" y="6564086"/>
            <a:ext cx="41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D44C4E-3E35-154B-AEA6-51D07EF5571E}"/>
              </a:ext>
            </a:extLst>
          </p:cNvPr>
          <p:cNvSpPr txBox="1"/>
          <p:nvPr/>
        </p:nvSpPr>
        <p:spPr>
          <a:xfrm>
            <a:off x="8014143" y="3578654"/>
            <a:ext cx="998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Tape each wheel,</a:t>
            </a:r>
          </a:p>
          <a:p>
            <a:r>
              <a:rPr lang="en-US" sz="1400" dirty="0"/>
              <a:t>so the gray letter is on top of the matching letter on left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45710-2447-A54A-91AC-93800C54ABDF}"/>
              </a:ext>
            </a:extLst>
          </p:cNvPr>
          <p:cNvSpPr txBox="1"/>
          <p:nvPr/>
        </p:nvSpPr>
        <p:spPr>
          <a:xfrm>
            <a:off x="2088062" y="1072055"/>
            <a:ext cx="368562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2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6807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62075"/>
              </p:ext>
            </p:extLst>
          </p:nvPr>
        </p:nvGraphicFramePr>
        <p:xfrm>
          <a:off x="-2" y="0"/>
          <a:ext cx="7861752" cy="6857994"/>
        </p:xfrm>
        <a:graphic>
          <a:graphicData uri="http://schemas.openxmlformats.org/drawingml/2006/table">
            <a:tbl>
              <a:tblPr bandCol="1">
                <a:tableStyleId>{8A107856-5554-42FB-B03E-39F5DBC370BA}</a:tableStyleId>
              </a:tblPr>
              <a:tblGrid>
                <a:gridCol w="291176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3202936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3785288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rowSpan="26"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UVA </a:t>
                      </a:r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GenCyber</a:t>
                      </a:r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 2018</a:t>
                      </a:r>
                    </a:p>
                  </a:txBody>
                  <a:tcPr marL="9525" marR="9525" marT="9525" marB="0" vert="vert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rowSpan="26"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Jefferson Wheel Cipher</a:t>
                      </a:r>
                    </a:p>
                  </a:txBody>
                  <a:tcPr marL="9525" marR="9525" marT="9525" marB="0" vert="vert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13279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7864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492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3643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84751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2349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49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2497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8284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2654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96176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7694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2508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61844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5926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807</Words>
  <Application>Microsoft Macintosh PowerPoint</Application>
  <PresentationFormat>Letter Paper (8.5x11 in)</PresentationFormat>
  <Paragraphs>786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8</cp:revision>
  <cp:lastPrinted>2018-06-20T20:12:19Z</cp:lastPrinted>
  <dcterms:created xsi:type="dcterms:W3CDTF">2018-06-20T16:07:59Z</dcterms:created>
  <dcterms:modified xsi:type="dcterms:W3CDTF">2018-06-20T20:12:51Z</dcterms:modified>
</cp:coreProperties>
</file>