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0972800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75" autoAdjust="0"/>
  </p:normalViewPr>
  <p:slideViewPr>
    <p:cSldViewPr snapToGrid="0" snapToObjects="1">
      <p:cViewPr varScale="1">
        <p:scale>
          <a:sx n="86" d="100"/>
          <a:sy n="86" d="100"/>
        </p:scale>
        <p:origin x="-1256" y="-104"/>
      </p:cViewPr>
      <p:guideLst>
        <p:guide orient="horz" pos="2075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45111"/>
            <a:ext cx="9326880" cy="1411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1" y="3730572"/>
            <a:ext cx="7680960" cy="1682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63642"/>
            <a:ext cx="2468880" cy="56171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63642"/>
            <a:ext cx="7223760" cy="5617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230421"/>
            <a:ext cx="9326880" cy="130752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790312"/>
            <a:ext cx="9326880" cy="14401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536122"/>
            <a:ext cx="4846320" cy="43447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536122"/>
            <a:ext cx="4846320" cy="43447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73638"/>
            <a:ext cx="4848226" cy="6141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087780"/>
            <a:ext cx="4848226" cy="3793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473638"/>
            <a:ext cx="4850130" cy="6141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087780"/>
            <a:ext cx="4850130" cy="3793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62116"/>
            <a:ext cx="3609976" cy="11155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62117"/>
            <a:ext cx="6134100" cy="5618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377632"/>
            <a:ext cx="3609976" cy="45032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608355"/>
            <a:ext cx="6583680" cy="544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588236"/>
            <a:ext cx="6583680" cy="39500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152396"/>
            <a:ext cx="6583680" cy="7726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63639"/>
            <a:ext cx="9875520" cy="1097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6122"/>
            <a:ext cx="9875520" cy="434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78" y="280614"/>
            <a:ext cx="5187343" cy="62879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88777" y="2315605"/>
            <a:ext cx="3936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000090"/>
                </a:solidFill>
              </a:rPr>
              <a:t>The Seven Liberal Arts</a:t>
            </a:r>
          </a:p>
          <a:p>
            <a:r>
              <a:rPr lang="en-US" sz="3200" dirty="0" err="1" smtClean="0">
                <a:solidFill>
                  <a:srgbClr val="000090"/>
                </a:solidFill>
              </a:rPr>
              <a:t>Herrad</a:t>
            </a:r>
            <a:r>
              <a:rPr lang="en-US" sz="3200" dirty="0" smtClean="0">
                <a:solidFill>
                  <a:srgbClr val="000090"/>
                </a:solidFill>
              </a:rPr>
              <a:t> </a:t>
            </a:r>
            <a:r>
              <a:rPr lang="en-US" sz="3200" dirty="0">
                <a:solidFill>
                  <a:srgbClr val="000090"/>
                </a:solidFill>
              </a:rPr>
              <a:t>von </a:t>
            </a:r>
            <a:r>
              <a:rPr lang="en-US" sz="3200" dirty="0" err="1">
                <a:solidFill>
                  <a:srgbClr val="000090"/>
                </a:solidFill>
              </a:rPr>
              <a:t>Landsberg</a:t>
            </a:r>
            <a:endParaRPr lang="en-US" sz="32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0972800" cy="6583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10282</TotalTime>
  <Words>7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Know It Production</dc:creator>
  <cp:lastModifiedBy>Know It Production</cp:lastModifiedBy>
  <cp:revision>31</cp:revision>
  <dcterms:created xsi:type="dcterms:W3CDTF">2012-02-06T23:20:40Z</dcterms:created>
  <dcterms:modified xsi:type="dcterms:W3CDTF">2012-03-29T16:52:52Z</dcterms:modified>
</cp:coreProperties>
</file>